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431" r:id="rId5"/>
    <p:sldId id="747" r:id="rId6"/>
    <p:sldId id="492" r:id="rId7"/>
    <p:sldId id="746" r:id="rId8"/>
    <p:sldId id="619" r:id="rId9"/>
    <p:sldId id="816" r:id="rId10"/>
    <p:sldId id="288" r:id="rId11"/>
    <p:sldId id="849" r:id="rId12"/>
    <p:sldId id="1318" r:id="rId13"/>
    <p:sldId id="1019" r:id="rId14"/>
    <p:sldId id="517" r:id="rId15"/>
    <p:sldId id="1016" r:id="rId16"/>
    <p:sldId id="872" r:id="rId17"/>
    <p:sldId id="814" r:id="rId18"/>
    <p:sldId id="339" r:id="rId19"/>
    <p:sldId id="1311" r:id="rId20"/>
    <p:sldId id="1312" r:id="rId21"/>
    <p:sldId id="1190" r:id="rId22"/>
    <p:sldId id="1316" r:id="rId23"/>
    <p:sldId id="1270" r:id="rId24"/>
    <p:sldId id="1191" r:id="rId25"/>
    <p:sldId id="1192" r:id="rId26"/>
    <p:sldId id="1320" r:id="rId27"/>
    <p:sldId id="1317" r:id="rId28"/>
    <p:sldId id="817" r:id="rId29"/>
    <p:sldId id="1314" r:id="rId30"/>
    <p:sldId id="1310" r:id="rId31"/>
    <p:sldId id="1193" r:id="rId32"/>
    <p:sldId id="868" r:id="rId33"/>
    <p:sldId id="1051" r:id="rId34"/>
    <p:sldId id="315" r:id="rId35"/>
    <p:sldId id="850" r:id="rId36"/>
    <p:sldId id="1319" r:id="rId37"/>
    <p:sldId id="796" r:id="rId38"/>
    <p:sldId id="1017" r:id="rId39"/>
    <p:sldId id="828" r:id="rId40"/>
  </p:sldIdLst>
  <p:sldSz cx="12192000" cy="6858000"/>
  <p:notesSz cx="6888163" cy="100203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andardabschnitt" id="{F51998B9-21DC-4D4B-833C-B36CD16A2925}">
          <p14:sldIdLst>
            <p14:sldId id="431"/>
            <p14:sldId id="747"/>
            <p14:sldId id="492"/>
            <p14:sldId id="746"/>
            <p14:sldId id="619"/>
            <p14:sldId id="816"/>
            <p14:sldId id="288"/>
            <p14:sldId id="849"/>
            <p14:sldId id="1318"/>
            <p14:sldId id="1019"/>
            <p14:sldId id="517"/>
            <p14:sldId id="1016"/>
            <p14:sldId id="872"/>
            <p14:sldId id="814"/>
            <p14:sldId id="339"/>
            <p14:sldId id="1311"/>
            <p14:sldId id="1312"/>
            <p14:sldId id="1190"/>
            <p14:sldId id="1316"/>
            <p14:sldId id="1270"/>
            <p14:sldId id="1191"/>
            <p14:sldId id="1192"/>
            <p14:sldId id="1320"/>
            <p14:sldId id="1317"/>
            <p14:sldId id="817"/>
            <p14:sldId id="1314"/>
            <p14:sldId id="1310"/>
            <p14:sldId id="1193"/>
            <p14:sldId id="868"/>
            <p14:sldId id="1051"/>
            <p14:sldId id="315"/>
            <p14:sldId id="850"/>
            <p14:sldId id="1319"/>
            <p14:sldId id="796"/>
            <p14:sldId id="1017"/>
            <p14:sldId id="828"/>
          </p14:sldIdLst>
        </p14:section>
      </p14:sectionLst>
    </p:ext>
    <p:ext uri="{EFAFB233-063F-42B5-8137-9DF3F51BA10A}">
      <p15:sldGuideLst xmlns:p15="http://schemas.microsoft.com/office/powerpoint/2012/main">
        <p15:guide id="2" pos="3863" userDrawn="1">
          <p15:clr>
            <a:srgbClr val="A4A3A4"/>
          </p15:clr>
        </p15:guide>
        <p15:guide id="3" orient="horz" pos="2137"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tthias Klaubert" initials="MK" lastIdx="5" clrIdx="0">
    <p:extLst>
      <p:ext uri="{19B8F6BF-5375-455C-9EA6-DF929625EA0E}">
        <p15:presenceInfo xmlns:p15="http://schemas.microsoft.com/office/powerpoint/2012/main" userId="Matthias Klaubert"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428C"/>
    <a:srgbClr val="D4AF3B"/>
    <a:srgbClr val="A56406"/>
    <a:srgbClr val="CC9933"/>
    <a:srgbClr val="E5E5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ittlere Formatvorlage 2 - Akz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ittlere Formatvorlage 2 - Akz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C89EF96-8CEA-46FF-86C4-4CE0E7609802}" styleName="Helle Formatvorlage 3 - Akz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168" autoAdjust="0"/>
    <p:restoredTop sz="62479" autoAdjust="0"/>
  </p:normalViewPr>
  <p:slideViewPr>
    <p:cSldViewPr snapToGrid="0">
      <p:cViewPr>
        <p:scale>
          <a:sx n="50" d="100"/>
          <a:sy n="50" d="100"/>
        </p:scale>
        <p:origin x="4680" y="1062"/>
      </p:cViewPr>
      <p:guideLst>
        <p:guide pos="3863"/>
        <p:guide orient="horz" pos="2137"/>
      </p:guideLst>
    </p:cSldViewPr>
  </p:slideViewPr>
  <p:notesTextViewPr>
    <p:cViewPr>
      <p:scale>
        <a:sx n="200" d="100"/>
        <a:sy n="200" d="100"/>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04D718-8705-41C7-B5AE-71FC5D433B7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de-DE"/>
        </a:p>
      </dgm:t>
    </dgm:pt>
    <dgm:pt modelId="{F71966B4-5FA5-4138-A76E-73E97A4A306A}">
      <dgm:prSet phldrT="[Text]"/>
      <dgm:spPr>
        <a:ln>
          <a:noFill/>
        </a:ln>
        <a:effectLst>
          <a:outerShdw blurRad="50800" dist="38100" dir="2700000" algn="tl" rotWithShape="0">
            <a:prstClr val="black">
              <a:alpha val="40000"/>
            </a:prstClr>
          </a:outerShdw>
        </a:effectLst>
      </dgm:spPr>
      <dgm:t>
        <a:bodyPr/>
        <a:lstStyle/>
        <a:p>
          <a:r>
            <a:rPr lang="de-DE" dirty="0"/>
            <a:t>Vorbild sein</a:t>
          </a:r>
        </a:p>
      </dgm:t>
    </dgm:pt>
    <dgm:pt modelId="{00C9A680-1401-4A6B-8925-4BEE7C883D2A}" type="parTrans" cxnId="{DD662B28-65EF-4300-8B65-E9E511334A3C}">
      <dgm:prSet/>
      <dgm:spPr/>
      <dgm:t>
        <a:bodyPr/>
        <a:lstStyle/>
        <a:p>
          <a:endParaRPr lang="de-DE"/>
        </a:p>
      </dgm:t>
    </dgm:pt>
    <dgm:pt modelId="{0F54767F-AC01-41E2-BC32-94AD3DB0872E}" type="sibTrans" cxnId="{DD662B28-65EF-4300-8B65-E9E511334A3C}">
      <dgm:prSet/>
      <dgm:spPr/>
      <dgm:t>
        <a:bodyPr/>
        <a:lstStyle/>
        <a:p>
          <a:endParaRPr lang="de-DE"/>
        </a:p>
      </dgm:t>
    </dgm:pt>
    <dgm:pt modelId="{3D697ABD-89FB-4B38-B60B-9F1CF9829E78}">
      <dgm:prSet phldrT="[Text]"/>
      <dgm:spPr>
        <a:ln>
          <a:noFill/>
        </a:ln>
        <a:effectLst>
          <a:outerShdw blurRad="50800" dist="38100" dir="2700000" algn="tl" rotWithShape="0">
            <a:prstClr val="black">
              <a:alpha val="40000"/>
            </a:prstClr>
          </a:outerShdw>
        </a:effectLst>
      </dgm:spPr>
      <dgm:t>
        <a:bodyPr/>
        <a:lstStyle/>
        <a:p>
          <a:r>
            <a:rPr lang="de-DE" dirty="0"/>
            <a:t>Hohe Akzeptanz</a:t>
          </a:r>
        </a:p>
      </dgm:t>
    </dgm:pt>
    <dgm:pt modelId="{E41C41D0-C62E-4908-877A-E175037A07EF}" type="parTrans" cxnId="{D851AF2E-7291-42BF-9EAE-8721C790A539}">
      <dgm:prSet/>
      <dgm:spPr/>
      <dgm:t>
        <a:bodyPr/>
        <a:lstStyle/>
        <a:p>
          <a:endParaRPr lang="de-DE"/>
        </a:p>
      </dgm:t>
    </dgm:pt>
    <dgm:pt modelId="{EF46445F-B854-49FB-8D32-FF1579BFB21F}" type="sibTrans" cxnId="{D851AF2E-7291-42BF-9EAE-8721C790A539}">
      <dgm:prSet/>
      <dgm:spPr/>
      <dgm:t>
        <a:bodyPr/>
        <a:lstStyle/>
        <a:p>
          <a:endParaRPr lang="de-DE"/>
        </a:p>
      </dgm:t>
    </dgm:pt>
    <dgm:pt modelId="{CC21AB1A-813C-451C-8E5F-B4CB2FDEA24A}">
      <dgm:prSet phldrT="[Text]"/>
      <dgm:spPr>
        <a:ln>
          <a:noFill/>
        </a:ln>
        <a:effectLst>
          <a:outerShdw blurRad="50800" dist="38100" dir="2700000" algn="tl" rotWithShape="0">
            <a:prstClr val="black">
              <a:alpha val="40000"/>
            </a:prstClr>
          </a:outerShdw>
        </a:effectLst>
      </dgm:spPr>
      <dgm:t>
        <a:bodyPr/>
        <a:lstStyle/>
        <a:p>
          <a:r>
            <a:rPr lang="de-DE" dirty="0"/>
            <a:t>Lebendige Schulentwicklung</a:t>
          </a:r>
        </a:p>
      </dgm:t>
    </dgm:pt>
    <dgm:pt modelId="{CCFBF677-7A81-4467-B586-40EC760D8165}" type="parTrans" cxnId="{B3AC26CC-3FFF-488C-9CFF-3A314F403239}">
      <dgm:prSet/>
      <dgm:spPr/>
      <dgm:t>
        <a:bodyPr/>
        <a:lstStyle/>
        <a:p>
          <a:endParaRPr lang="de-DE"/>
        </a:p>
      </dgm:t>
    </dgm:pt>
    <dgm:pt modelId="{886027DE-845D-4C40-A897-A222EFA39B2D}" type="sibTrans" cxnId="{B3AC26CC-3FFF-488C-9CFF-3A314F403239}">
      <dgm:prSet/>
      <dgm:spPr/>
      <dgm:t>
        <a:bodyPr/>
        <a:lstStyle/>
        <a:p>
          <a:endParaRPr lang="de-DE"/>
        </a:p>
      </dgm:t>
    </dgm:pt>
    <dgm:pt modelId="{FFDE7C1A-D56E-414C-B6EE-C056A0206CE2}">
      <dgm:prSet phldrT="[Text]"/>
      <dgm:spPr>
        <a:ln>
          <a:noFill/>
        </a:ln>
        <a:effectLst>
          <a:outerShdw blurRad="50800" dist="38100" dir="2700000" algn="tl" rotWithShape="0">
            <a:prstClr val="black">
              <a:alpha val="40000"/>
            </a:prstClr>
          </a:outerShdw>
        </a:effectLst>
      </dgm:spPr>
      <dgm:t>
        <a:bodyPr/>
        <a:lstStyle/>
        <a:p>
          <a:r>
            <a:rPr lang="de-DE"/>
            <a:t>Jeder kann mitmachen</a:t>
          </a:r>
        </a:p>
      </dgm:t>
    </dgm:pt>
    <dgm:pt modelId="{0FD3A50B-85BD-4AB2-A6F2-89C80C002550}" type="parTrans" cxnId="{106D6F1D-B406-44C6-96AD-07539864F597}">
      <dgm:prSet/>
      <dgm:spPr/>
      <dgm:t>
        <a:bodyPr/>
        <a:lstStyle/>
        <a:p>
          <a:endParaRPr lang="de-DE"/>
        </a:p>
      </dgm:t>
    </dgm:pt>
    <dgm:pt modelId="{20C229D4-2B8A-4C79-9B38-CB811CEC3871}" type="sibTrans" cxnId="{106D6F1D-B406-44C6-96AD-07539864F597}">
      <dgm:prSet/>
      <dgm:spPr/>
      <dgm:t>
        <a:bodyPr/>
        <a:lstStyle/>
        <a:p>
          <a:endParaRPr lang="de-DE"/>
        </a:p>
      </dgm:t>
    </dgm:pt>
    <dgm:pt modelId="{FFCADD72-ED10-4D65-AAA0-648AFC452181}">
      <dgm:prSet phldrT="[Text]"/>
      <dgm:spPr>
        <a:ln>
          <a:noFill/>
        </a:ln>
        <a:effectLst>
          <a:outerShdw blurRad="50800" dist="38100" dir="2700000" algn="tl" rotWithShape="0">
            <a:prstClr val="black">
              <a:alpha val="40000"/>
            </a:prstClr>
          </a:outerShdw>
        </a:effectLst>
      </dgm:spPr>
      <dgm:t>
        <a:bodyPr/>
        <a:lstStyle/>
        <a:p>
          <a:r>
            <a:rPr lang="de-DE" dirty="0"/>
            <a:t>Einbindung externer Partner</a:t>
          </a:r>
        </a:p>
      </dgm:t>
    </dgm:pt>
    <dgm:pt modelId="{BE391C3A-36B3-4672-A31F-DB14268E4B80}" type="parTrans" cxnId="{D5B20133-BF16-409E-8632-BC46AFDD0D88}">
      <dgm:prSet/>
      <dgm:spPr/>
      <dgm:t>
        <a:bodyPr/>
        <a:lstStyle/>
        <a:p>
          <a:endParaRPr lang="de-DE"/>
        </a:p>
      </dgm:t>
    </dgm:pt>
    <dgm:pt modelId="{AA40D6F6-A3FB-42C6-925F-4CCE1D63B898}" type="sibTrans" cxnId="{D5B20133-BF16-409E-8632-BC46AFDD0D88}">
      <dgm:prSet/>
      <dgm:spPr/>
      <dgm:t>
        <a:bodyPr/>
        <a:lstStyle/>
        <a:p>
          <a:endParaRPr lang="de-DE"/>
        </a:p>
      </dgm:t>
    </dgm:pt>
    <dgm:pt modelId="{5EC272DA-5669-49FB-83EC-D83C8F277042}">
      <dgm:prSet phldrT="[Text]"/>
      <dgm:spPr>
        <a:ln>
          <a:noFill/>
        </a:ln>
        <a:effectLst>
          <a:outerShdw blurRad="50800" dist="38100" dir="2700000" algn="tl" rotWithShape="0">
            <a:prstClr val="black">
              <a:alpha val="40000"/>
            </a:prstClr>
          </a:outerShdw>
        </a:effectLst>
      </dgm:spPr>
      <dgm:t>
        <a:bodyPr/>
        <a:lstStyle/>
        <a:p>
          <a:r>
            <a:rPr lang="de-DE"/>
            <a:t>Unterstützungs-angebote</a:t>
          </a:r>
        </a:p>
      </dgm:t>
    </dgm:pt>
    <dgm:pt modelId="{DC70F40E-F4E1-44BB-8D5A-ACDAD057C810}" type="parTrans" cxnId="{370EAC14-DD8B-4832-A489-1ADBB7861D3B}">
      <dgm:prSet/>
      <dgm:spPr/>
      <dgm:t>
        <a:bodyPr/>
        <a:lstStyle/>
        <a:p>
          <a:endParaRPr lang="de-DE"/>
        </a:p>
      </dgm:t>
    </dgm:pt>
    <dgm:pt modelId="{648C3732-E35C-4983-85C7-6695541FFC8D}" type="sibTrans" cxnId="{370EAC14-DD8B-4832-A489-1ADBB7861D3B}">
      <dgm:prSet/>
      <dgm:spPr/>
      <dgm:t>
        <a:bodyPr/>
        <a:lstStyle/>
        <a:p>
          <a:endParaRPr lang="de-DE"/>
        </a:p>
      </dgm:t>
    </dgm:pt>
    <dgm:pt modelId="{771D8B1B-969C-483D-94C5-EE4B19E23ECB}">
      <dgm:prSet phldrT="[Text]"/>
      <dgm:spPr>
        <a:ln>
          <a:noFill/>
        </a:ln>
        <a:effectLst>
          <a:outerShdw blurRad="50800" dist="38100" dir="2700000" algn="tl" rotWithShape="0">
            <a:prstClr val="black">
              <a:alpha val="40000"/>
            </a:prstClr>
          </a:outerShdw>
        </a:effectLst>
      </dgm:spPr>
      <dgm:t>
        <a:bodyPr/>
        <a:lstStyle/>
        <a:p>
          <a:r>
            <a:rPr lang="de-DE"/>
            <a:t>Gemeinsames Ziel</a:t>
          </a:r>
        </a:p>
      </dgm:t>
    </dgm:pt>
    <dgm:pt modelId="{D12CBCBB-1DB8-4EE9-A1AA-2EFFDF3BEF47}" type="parTrans" cxnId="{5A67D006-DD50-4E57-A190-09BE3B5E11F8}">
      <dgm:prSet/>
      <dgm:spPr/>
      <dgm:t>
        <a:bodyPr/>
        <a:lstStyle/>
        <a:p>
          <a:endParaRPr lang="de-DE"/>
        </a:p>
      </dgm:t>
    </dgm:pt>
    <dgm:pt modelId="{CE3EE8D5-DEE1-4C6E-AABB-A072AE992E04}" type="sibTrans" cxnId="{5A67D006-DD50-4E57-A190-09BE3B5E11F8}">
      <dgm:prSet/>
      <dgm:spPr/>
      <dgm:t>
        <a:bodyPr/>
        <a:lstStyle/>
        <a:p>
          <a:endParaRPr lang="de-DE"/>
        </a:p>
      </dgm:t>
    </dgm:pt>
    <dgm:pt modelId="{A972651E-5B08-40D3-9C4B-ACCC79ED8D72}">
      <dgm:prSet phldrT="[Text]"/>
      <dgm:spPr>
        <a:ln>
          <a:noFill/>
        </a:ln>
        <a:effectLst>
          <a:outerShdw blurRad="50800" dist="38100" dir="2700000" algn="tl" rotWithShape="0">
            <a:prstClr val="black">
              <a:alpha val="40000"/>
            </a:prstClr>
          </a:outerShdw>
        </a:effectLst>
      </dgm:spPr>
      <dgm:t>
        <a:bodyPr/>
        <a:lstStyle/>
        <a:p>
          <a:r>
            <a:rPr lang="de-DE" dirty="0"/>
            <a:t> Sinnstiftender Kontext</a:t>
          </a:r>
        </a:p>
      </dgm:t>
    </dgm:pt>
    <dgm:pt modelId="{0F327E18-B2D1-4143-9DB7-5325C1774660}" type="parTrans" cxnId="{E82AB1F3-298A-44A5-99A5-2096CBCD7683}">
      <dgm:prSet/>
      <dgm:spPr/>
      <dgm:t>
        <a:bodyPr/>
        <a:lstStyle/>
        <a:p>
          <a:endParaRPr lang="de-DE"/>
        </a:p>
      </dgm:t>
    </dgm:pt>
    <dgm:pt modelId="{CCA3FF9D-C95F-44AF-8B8B-20EDC56CFBAE}" type="sibTrans" cxnId="{E82AB1F3-298A-44A5-99A5-2096CBCD7683}">
      <dgm:prSet/>
      <dgm:spPr/>
      <dgm:t>
        <a:bodyPr/>
        <a:lstStyle/>
        <a:p>
          <a:endParaRPr lang="de-DE"/>
        </a:p>
      </dgm:t>
    </dgm:pt>
    <dgm:pt modelId="{FCECDA51-4A6E-49C5-88C1-DFA58C25998E}" type="pres">
      <dgm:prSet presAssocID="{0504D718-8705-41C7-B5AE-71FC5D433B78}" presName="diagram" presStyleCnt="0">
        <dgm:presLayoutVars>
          <dgm:dir/>
          <dgm:resizeHandles val="exact"/>
        </dgm:presLayoutVars>
      </dgm:prSet>
      <dgm:spPr/>
    </dgm:pt>
    <dgm:pt modelId="{4198632E-800C-4FFA-AC59-3592BCB8D9F6}" type="pres">
      <dgm:prSet presAssocID="{F71966B4-5FA5-4138-A76E-73E97A4A306A}" presName="node" presStyleLbl="node1" presStyleIdx="0" presStyleCnt="8">
        <dgm:presLayoutVars>
          <dgm:bulletEnabled val="1"/>
        </dgm:presLayoutVars>
      </dgm:prSet>
      <dgm:spPr/>
    </dgm:pt>
    <dgm:pt modelId="{591C3E82-E81E-42CA-93C3-270D51A81B63}" type="pres">
      <dgm:prSet presAssocID="{0F54767F-AC01-41E2-BC32-94AD3DB0872E}" presName="sibTrans" presStyleCnt="0"/>
      <dgm:spPr/>
    </dgm:pt>
    <dgm:pt modelId="{BB6B4572-69F0-4636-A1B0-775F538DD728}" type="pres">
      <dgm:prSet presAssocID="{3D697ABD-89FB-4B38-B60B-9F1CF9829E78}" presName="node" presStyleLbl="node1" presStyleIdx="1" presStyleCnt="8">
        <dgm:presLayoutVars>
          <dgm:bulletEnabled val="1"/>
        </dgm:presLayoutVars>
      </dgm:prSet>
      <dgm:spPr/>
    </dgm:pt>
    <dgm:pt modelId="{4B1D5F36-D389-4F72-9FDB-8ACEA56161F5}" type="pres">
      <dgm:prSet presAssocID="{EF46445F-B854-49FB-8D32-FF1579BFB21F}" presName="sibTrans" presStyleCnt="0"/>
      <dgm:spPr/>
    </dgm:pt>
    <dgm:pt modelId="{5C756429-A464-489A-ACAD-17E5DB03A7B2}" type="pres">
      <dgm:prSet presAssocID="{CC21AB1A-813C-451C-8E5F-B4CB2FDEA24A}" presName="node" presStyleLbl="node1" presStyleIdx="2" presStyleCnt="8">
        <dgm:presLayoutVars>
          <dgm:bulletEnabled val="1"/>
        </dgm:presLayoutVars>
      </dgm:prSet>
      <dgm:spPr/>
    </dgm:pt>
    <dgm:pt modelId="{44ED75D5-4ADC-402B-8AA2-18250299D0B1}" type="pres">
      <dgm:prSet presAssocID="{886027DE-845D-4C40-A897-A222EFA39B2D}" presName="sibTrans" presStyleCnt="0"/>
      <dgm:spPr/>
    </dgm:pt>
    <dgm:pt modelId="{CEC6B4BB-15F8-430E-B2B2-67DEA7AC682D}" type="pres">
      <dgm:prSet presAssocID="{FFDE7C1A-D56E-414C-B6EE-C056A0206CE2}" presName="node" presStyleLbl="node1" presStyleIdx="3" presStyleCnt="8">
        <dgm:presLayoutVars>
          <dgm:bulletEnabled val="1"/>
        </dgm:presLayoutVars>
      </dgm:prSet>
      <dgm:spPr/>
    </dgm:pt>
    <dgm:pt modelId="{D4D21643-0656-4101-920C-015419F009C8}" type="pres">
      <dgm:prSet presAssocID="{20C229D4-2B8A-4C79-9B38-CB811CEC3871}" presName="sibTrans" presStyleCnt="0"/>
      <dgm:spPr/>
    </dgm:pt>
    <dgm:pt modelId="{0EA7E493-2B53-4FF5-87D0-C33C6CD482FF}" type="pres">
      <dgm:prSet presAssocID="{FFCADD72-ED10-4D65-AAA0-648AFC452181}" presName="node" presStyleLbl="node1" presStyleIdx="4" presStyleCnt="8">
        <dgm:presLayoutVars>
          <dgm:bulletEnabled val="1"/>
        </dgm:presLayoutVars>
      </dgm:prSet>
      <dgm:spPr/>
    </dgm:pt>
    <dgm:pt modelId="{8546EA74-DA9E-4B90-811D-21E25ED1F89D}" type="pres">
      <dgm:prSet presAssocID="{AA40D6F6-A3FB-42C6-925F-4CCE1D63B898}" presName="sibTrans" presStyleCnt="0"/>
      <dgm:spPr/>
    </dgm:pt>
    <dgm:pt modelId="{2AA28D33-B661-4D08-B012-0ADA15806319}" type="pres">
      <dgm:prSet presAssocID="{5EC272DA-5669-49FB-83EC-D83C8F277042}" presName="node" presStyleLbl="node1" presStyleIdx="5" presStyleCnt="8">
        <dgm:presLayoutVars>
          <dgm:bulletEnabled val="1"/>
        </dgm:presLayoutVars>
      </dgm:prSet>
      <dgm:spPr/>
    </dgm:pt>
    <dgm:pt modelId="{716FEB38-7BC0-46A0-8969-136A0330798C}" type="pres">
      <dgm:prSet presAssocID="{648C3732-E35C-4983-85C7-6695541FFC8D}" presName="sibTrans" presStyleCnt="0"/>
      <dgm:spPr/>
    </dgm:pt>
    <dgm:pt modelId="{03228A18-C6C7-4847-88F5-A94C676B0D85}" type="pres">
      <dgm:prSet presAssocID="{771D8B1B-969C-483D-94C5-EE4B19E23ECB}" presName="node" presStyleLbl="node1" presStyleIdx="6" presStyleCnt="8">
        <dgm:presLayoutVars>
          <dgm:bulletEnabled val="1"/>
        </dgm:presLayoutVars>
      </dgm:prSet>
      <dgm:spPr/>
    </dgm:pt>
    <dgm:pt modelId="{B8C59E74-2229-45E6-8A1F-5BF8F0530FEF}" type="pres">
      <dgm:prSet presAssocID="{CE3EE8D5-DEE1-4C6E-AABB-A072AE992E04}" presName="sibTrans" presStyleCnt="0"/>
      <dgm:spPr/>
    </dgm:pt>
    <dgm:pt modelId="{5B7678C6-A3EE-43B5-BCE0-62FC7A9ECE21}" type="pres">
      <dgm:prSet presAssocID="{A972651E-5B08-40D3-9C4B-ACCC79ED8D72}" presName="node" presStyleLbl="node1" presStyleIdx="7" presStyleCnt="8">
        <dgm:presLayoutVars>
          <dgm:bulletEnabled val="1"/>
        </dgm:presLayoutVars>
      </dgm:prSet>
      <dgm:spPr/>
    </dgm:pt>
  </dgm:ptLst>
  <dgm:cxnLst>
    <dgm:cxn modelId="{5A67D006-DD50-4E57-A190-09BE3B5E11F8}" srcId="{0504D718-8705-41C7-B5AE-71FC5D433B78}" destId="{771D8B1B-969C-483D-94C5-EE4B19E23ECB}" srcOrd="6" destOrd="0" parTransId="{D12CBCBB-1DB8-4EE9-A1AA-2EFFDF3BEF47}" sibTransId="{CE3EE8D5-DEE1-4C6E-AABB-A072AE992E04}"/>
    <dgm:cxn modelId="{370EAC14-DD8B-4832-A489-1ADBB7861D3B}" srcId="{0504D718-8705-41C7-B5AE-71FC5D433B78}" destId="{5EC272DA-5669-49FB-83EC-D83C8F277042}" srcOrd="5" destOrd="0" parTransId="{DC70F40E-F4E1-44BB-8D5A-ACDAD057C810}" sibTransId="{648C3732-E35C-4983-85C7-6695541FFC8D}"/>
    <dgm:cxn modelId="{106D6F1D-B406-44C6-96AD-07539864F597}" srcId="{0504D718-8705-41C7-B5AE-71FC5D433B78}" destId="{FFDE7C1A-D56E-414C-B6EE-C056A0206CE2}" srcOrd="3" destOrd="0" parTransId="{0FD3A50B-85BD-4AB2-A6F2-89C80C002550}" sibTransId="{20C229D4-2B8A-4C79-9B38-CB811CEC3871}"/>
    <dgm:cxn modelId="{DD662B28-65EF-4300-8B65-E9E511334A3C}" srcId="{0504D718-8705-41C7-B5AE-71FC5D433B78}" destId="{F71966B4-5FA5-4138-A76E-73E97A4A306A}" srcOrd="0" destOrd="0" parTransId="{00C9A680-1401-4A6B-8925-4BEE7C883D2A}" sibTransId="{0F54767F-AC01-41E2-BC32-94AD3DB0872E}"/>
    <dgm:cxn modelId="{D851AF2E-7291-42BF-9EAE-8721C790A539}" srcId="{0504D718-8705-41C7-B5AE-71FC5D433B78}" destId="{3D697ABD-89FB-4B38-B60B-9F1CF9829E78}" srcOrd="1" destOrd="0" parTransId="{E41C41D0-C62E-4908-877A-E175037A07EF}" sibTransId="{EF46445F-B854-49FB-8D32-FF1579BFB21F}"/>
    <dgm:cxn modelId="{D5B20133-BF16-409E-8632-BC46AFDD0D88}" srcId="{0504D718-8705-41C7-B5AE-71FC5D433B78}" destId="{FFCADD72-ED10-4D65-AAA0-648AFC452181}" srcOrd="4" destOrd="0" parTransId="{BE391C3A-36B3-4672-A31F-DB14268E4B80}" sibTransId="{AA40D6F6-A3FB-42C6-925F-4CCE1D63B898}"/>
    <dgm:cxn modelId="{4581473C-3BE7-42D6-A4BC-592BA1AEE217}" type="presOf" srcId="{3D697ABD-89FB-4B38-B60B-9F1CF9829E78}" destId="{BB6B4572-69F0-4636-A1B0-775F538DD728}" srcOrd="0" destOrd="0" presId="urn:microsoft.com/office/officeart/2005/8/layout/default"/>
    <dgm:cxn modelId="{9392E55D-0318-4E48-B61D-34FBD6FAA213}" type="presOf" srcId="{FFCADD72-ED10-4D65-AAA0-648AFC452181}" destId="{0EA7E493-2B53-4FF5-87D0-C33C6CD482FF}" srcOrd="0" destOrd="0" presId="urn:microsoft.com/office/officeart/2005/8/layout/default"/>
    <dgm:cxn modelId="{671B1652-521C-45AC-B199-A422649FCA47}" type="presOf" srcId="{CC21AB1A-813C-451C-8E5F-B4CB2FDEA24A}" destId="{5C756429-A464-489A-ACAD-17E5DB03A7B2}" srcOrd="0" destOrd="0" presId="urn:microsoft.com/office/officeart/2005/8/layout/default"/>
    <dgm:cxn modelId="{26175C52-5AF6-45F4-8EF9-9FD53CEAA3B2}" type="presOf" srcId="{A972651E-5B08-40D3-9C4B-ACCC79ED8D72}" destId="{5B7678C6-A3EE-43B5-BCE0-62FC7A9ECE21}" srcOrd="0" destOrd="0" presId="urn:microsoft.com/office/officeart/2005/8/layout/default"/>
    <dgm:cxn modelId="{0935EE74-C48B-4DF0-AF2A-10FFE3E60B44}" type="presOf" srcId="{FFDE7C1A-D56E-414C-B6EE-C056A0206CE2}" destId="{CEC6B4BB-15F8-430E-B2B2-67DEA7AC682D}" srcOrd="0" destOrd="0" presId="urn:microsoft.com/office/officeart/2005/8/layout/default"/>
    <dgm:cxn modelId="{2E582B7C-B623-4BD9-B8B5-9A74D37E135C}" type="presOf" srcId="{5EC272DA-5669-49FB-83EC-D83C8F277042}" destId="{2AA28D33-B661-4D08-B012-0ADA15806319}" srcOrd="0" destOrd="0" presId="urn:microsoft.com/office/officeart/2005/8/layout/default"/>
    <dgm:cxn modelId="{22AA58B2-9EB7-49E4-996E-664A65F428B9}" type="presOf" srcId="{F71966B4-5FA5-4138-A76E-73E97A4A306A}" destId="{4198632E-800C-4FFA-AC59-3592BCB8D9F6}" srcOrd="0" destOrd="0" presId="urn:microsoft.com/office/officeart/2005/8/layout/default"/>
    <dgm:cxn modelId="{B3AC26CC-3FFF-488C-9CFF-3A314F403239}" srcId="{0504D718-8705-41C7-B5AE-71FC5D433B78}" destId="{CC21AB1A-813C-451C-8E5F-B4CB2FDEA24A}" srcOrd="2" destOrd="0" parTransId="{CCFBF677-7A81-4467-B586-40EC760D8165}" sibTransId="{886027DE-845D-4C40-A897-A222EFA39B2D}"/>
    <dgm:cxn modelId="{838A60D7-A994-438E-85B8-D22373FAF530}" type="presOf" srcId="{771D8B1B-969C-483D-94C5-EE4B19E23ECB}" destId="{03228A18-C6C7-4847-88F5-A94C676B0D85}" srcOrd="0" destOrd="0" presId="urn:microsoft.com/office/officeart/2005/8/layout/default"/>
    <dgm:cxn modelId="{53DA6ADB-424D-41BC-BCFA-881163F9533A}" type="presOf" srcId="{0504D718-8705-41C7-B5AE-71FC5D433B78}" destId="{FCECDA51-4A6E-49C5-88C1-DFA58C25998E}" srcOrd="0" destOrd="0" presId="urn:microsoft.com/office/officeart/2005/8/layout/default"/>
    <dgm:cxn modelId="{E82AB1F3-298A-44A5-99A5-2096CBCD7683}" srcId="{0504D718-8705-41C7-B5AE-71FC5D433B78}" destId="{A972651E-5B08-40D3-9C4B-ACCC79ED8D72}" srcOrd="7" destOrd="0" parTransId="{0F327E18-B2D1-4143-9DB7-5325C1774660}" sibTransId="{CCA3FF9D-C95F-44AF-8B8B-20EDC56CFBAE}"/>
    <dgm:cxn modelId="{2412CA73-6ACF-4A0E-BEED-BD53D54B4672}" type="presParOf" srcId="{FCECDA51-4A6E-49C5-88C1-DFA58C25998E}" destId="{4198632E-800C-4FFA-AC59-3592BCB8D9F6}" srcOrd="0" destOrd="0" presId="urn:microsoft.com/office/officeart/2005/8/layout/default"/>
    <dgm:cxn modelId="{FB5A874D-71D9-4AF6-89BE-8CED015D9340}" type="presParOf" srcId="{FCECDA51-4A6E-49C5-88C1-DFA58C25998E}" destId="{591C3E82-E81E-42CA-93C3-270D51A81B63}" srcOrd="1" destOrd="0" presId="urn:microsoft.com/office/officeart/2005/8/layout/default"/>
    <dgm:cxn modelId="{99CFE52F-1DBB-4869-A656-687E0DF462EF}" type="presParOf" srcId="{FCECDA51-4A6E-49C5-88C1-DFA58C25998E}" destId="{BB6B4572-69F0-4636-A1B0-775F538DD728}" srcOrd="2" destOrd="0" presId="urn:microsoft.com/office/officeart/2005/8/layout/default"/>
    <dgm:cxn modelId="{E1E078FD-D494-4CFC-A468-45264493C567}" type="presParOf" srcId="{FCECDA51-4A6E-49C5-88C1-DFA58C25998E}" destId="{4B1D5F36-D389-4F72-9FDB-8ACEA56161F5}" srcOrd="3" destOrd="0" presId="urn:microsoft.com/office/officeart/2005/8/layout/default"/>
    <dgm:cxn modelId="{7655CF99-63A2-4B86-8897-C8A6F6801D4C}" type="presParOf" srcId="{FCECDA51-4A6E-49C5-88C1-DFA58C25998E}" destId="{5C756429-A464-489A-ACAD-17E5DB03A7B2}" srcOrd="4" destOrd="0" presId="urn:microsoft.com/office/officeart/2005/8/layout/default"/>
    <dgm:cxn modelId="{BECB427D-C8A6-413A-957D-42CEAD6BEED9}" type="presParOf" srcId="{FCECDA51-4A6E-49C5-88C1-DFA58C25998E}" destId="{44ED75D5-4ADC-402B-8AA2-18250299D0B1}" srcOrd="5" destOrd="0" presId="urn:microsoft.com/office/officeart/2005/8/layout/default"/>
    <dgm:cxn modelId="{E3CED51D-72D0-4BAF-B967-3C2943BB45D7}" type="presParOf" srcId="{FCECDA51-4A6E-49C5-88C1-DFA58C25998E}" destId="{CEC6B4BB-15F8-430E-B2B2-67DEA7AC682D}" srcOrd="6" destOrd="0" presId="urn:microsoft.com/office/officeart/2005/8/layout/default"/>
    <dgm:cxn modelId="{8DCFAEE0-34C1-4443-ACED-EF8684F1F329}" type="presParOf" srcId="{FCECDA51-4A6E-49C5-88C1-DFA58C25998E}" destId="{D4D21643-0656-4101-920C-015419F009C8}" srcOrd="7" destOrd="0" presId="urn:microsoft.com/office/officeart/2005/8/layout/default"/>
    <dgm:cxn modelId="{356B86FA-047D-43E5-B685-4158E7488948}" type="presParOf" srcId="{FCECDA51-4A6E-49C5-88C1-DFA58C25998E}" destId="{0EA7E493-2B53-4FF5-87D0-C33C6CD482FF}" srcOrd="8" destOrd="0" presId="urn:microsoft.com/office/officeart/2005/8/layout/default"/>
    <dgm:cxn modelId="{DE8A31F1-B25C-49D0-8EB4-ADA32BC19472}" type="presParOf" srcId="{FCECDA51-4A6E-49C5-88C1-DFA58C25998E}" destId="{8546EA74-DA9E-4B90-811D-21E25ED1F89D}" srcOrd="9" destOrd="0" presId="urn:microsoft.com/office/officeart/2005/8/layout/default"/>
    <dgm:cxn modelId="{0685CCCB-CAEA-40F1-A4D9-89B492C5AE06}" type="presParOf" srcId="{FCECDA51-4A6E-49C5-88C1-DFA58C25998E}" destId="{2AA28D33-B661-4D08-B012-0ADA15806319}" srcOrd="10" destOrd="0" presId="urn:microsoft.com/office/officeart/2005/8/layout/default"/>
    <dgm:cxn modelId="{BEF995A5-56E9-4590-8CB9-CD8D1DAD54DB}" type="presParOf" srcId="{FCECDA51-4A6E-49C5-88C1-DFA58C25998E}" destId="{716FEB38-7BC0-46A0-8969-136A0330798C}" srcOrd="11" destOrd="0" presId="urn:microsoft.com/office/officeart/2005/8/layout/default"/>
    <dgm:cxn modelId="{F3786498-6299-4C61-B91A-23346B643D94}" type="presParOf" srcId="{FCECDA51-4A6E-49C5-88C1-DFA58C25998E}" destId="{03228A18-C6C7-4847-88F5-A94C676B0D85}" srcOrd="12" destOrd="0" presId="urn:microsoft.com/office/officeart/2005/8/layout/default"/>
    <dgm:cxn modelId="{BAD05964-32DB-4268-A8AD-341FDBB6B3AE}" type="presParOf" srcId="{FCECDA51-4A6E-49C5-88C1-DFA58C25998E}" destId="{B8C59E74-2229-45E6-8A1F-5BF8F0530FEF}" srcOrd="13" destOrd="0" presId="urn:microsoft.com/office/officeart/2005/8/layout/default"/>
    <dgm:cxn modelId="{8C76E560-2E74-404B-8FCC-21D0E8B419A0}" type="presParOf" srcId="{FCECDA51-4A6E-49C5-88C1-DFA58C25998E}" destId="{5B7678C6-A3EE-43B5-BCE0-62FC7A9ECE2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98632E-800C-4FFA-AC59-3592BCB8D9F6}">
      <dsp:nvSpPr>
        <dsp:cNvPr id="0" name=""/>
        <dsp:cNvSpPr/>
      </dsp:nvSpPr>
      <dsp:spPr>
        <a:xfrm>
          <a:off x="3100" y="474542"/>
          <a:ext cx="2459552" cy="1475731"/>
        </a:xfrm>
        <a:prstGeom prst="rect">
          <a:avLst/>
        </a:prstGeom>
        <a:solidFill>
          <a:schemeClr val="accent2">
            <a:hueOff val="0"/>
            <a:satOff val="0"/>
            <a:lumOff val="0"/>
            <a:alphaOff val="0"/>
          </a:schemeClr>
        </a:solidFill>
        <a:ln w="1270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de-DE" sz="2500" kern="1200" dirty="0"/>
            <a:t>Vorbild sein</a:t>
          </a:r>
        </a:p>
      </dsp:txBody>
      <dsp:txXfrm>
        <a:off x="3100" y="474542"/>
        <a:ext cx="2459552" cy="1475731"/>
      </dsp:txXfrm>
    </dsp:sp>
    <dsp:sp modelId="{BB6B4572-69F0-4636-A1B0-775F538DD728}">
      <dsp:nvSpPr>
        <dsp:cNvPr id="0" name=""/>
        <dsp:cNvSpPr/>
      </dsp:nvSpPr>
      <dsp:spPr>
        <a:xfrm>
          <a:off x="2708607" y="474542"/>
          <a:ext cx="2459552" cy="1475731"/>
        </a:xfrm>
        <a:prstGeom prst="rect">
          <a:avLst/>
        </a:prstGeom>
        <a:solidFill>
          <a:schemeClr val="accent3">
            <a:hueOff val="0"/>
            <a:satOff val="0"/>
            <a:lumOff val="0"/>
            <a:alphaOff val="0"/>
          </a:schemeClr>
        </a:solidFill>
        <a:ln w="1270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de-DE" sz="2500" kern="1200" dirty="0"/>
            <a:t>Hohe Akzeptanz</a:t>
          </a:r>
        </a:p>
      </dsp:txBody>
      <dsp:txXfrm>
        <a:off x="2708607" y="474542"/>
        <a:ext cx="2459552" cy="1475731"/>
      </dsp:txXfrm>
    </dsp:sp>
    <dsp:sp modelId="{5C756429-A464-489A-ACAD-17E5DB03A7B2}">
      <dsp:nvSpPr>
        <dsp:cNvPr id="0" name=""/>
        <dsp:cNvSpPr/>
      </dsp:nvSpPr>
      <dsp:spPr>
        <a:xfrm>
          <a:off x="5414115" y="474542"/>
          <a:ext cx="2459552" cy="1475731"/>
        </a:xfrm>
        <a:prstGeom prst="rect">
          <a:avLst/>
        </a:prstGeom>
        <a:solidFill>
          <a:schemeClr val="accent4">
            <a:hueOff val="0"/>
            <a:satOff val="0"/>
            <a:lumOff val="0"/>
            <a:alphaOff val="0"/>
          </a:schemeClr>
        </a:solidFill>
        <a:ln w="1270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de-DE" sz="2500" kern="1200" dirty="0"/>
            <a:t>Lebendige Schulentwicklung</a:t>
          </a:r>
        </a:p>
      </dsp:txBody>
      <dsp:txXfrm>
        <a:off x="5414115" y="474542"/>
        <a:ext cx="2459552" cy="1475731"/>
      </dsp:txXfrm>
    </dsp:sp>
    <dsp:sp modelId="{CEC6B4BB-15F8-430E-B2B2-67DEA7AC682D}">
      <dsp:nvSpPr>
        <dsp:cNvPr id="0" name=""/>
        <dsp:cNvSpPr/>
      </dsp:nvSpPr>
      <dsp:spPr>
        <a:xfrm>
          <a:off x="8119622" y="474542"/>
          <a:ext cx="2459552" cy="1475731"/>
        </a:xfrm>
        <a:prstGeom prst="rect">
          <a:avLst/>
        </a:prstGeom>
        <a:solidFill>
          <a:schemeClr val="accent5">
            <a:hueOff val="0"/>
            <a:satOff val="0"/>
            <a:lumOff val="0"/>
            <a:alphaOff val="0"/>
          </a:schemeClr>
        </a:solidFill>
        <a:ln w="1270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de-DE" sz="2500" kern="1200"/>
            <a:t>Jeder kann mitmachen</a:t>
          </a:r>
        </a:p>
      </dsp:txBody>
      <dsp:txXfrm>
        <a:off x="8119622" y="474542"/>
        <a:ext cx="2459552" cy="1475731"/>
      </dsp:txXfrm>
    </dsp:sp>
    <dsp:sp modelId="{0EA7E493-2B53-4FF5-87D0-C33C6CD482FF}">
      <dsp:nvSpPr>
        <dsp:cNvPr id="0" name=""/>
        <dsp:cNvSpPr/>
      </dsp:nvSpPr>
      <dsp:spPr>
        <a:xfrm>
          <a:off x="3100" y="2196228"/>
          <a:ext cx="2459552" cy="1475731"/>
        </a:xfrm>
        <a:prstGeom prst="rect">
          <a:avLst/>
        </a:prstGeom>
        <a:solidFill>
          <a:schemeClr val="accent6">
            <a:hueOff val="0"/>
            <a:satOff val="0"/>
            <a:lumOff val="0"/>
            <a:alphaOff val="0"/>
          </a:schemeClr>
        </a:solidFill>
        <a:ln w="1270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de-DE" sz="2500" kern="1200" dirty="0"/>
            <a:t>Einbindung externer Partner</a:t>
          </a:r>
        </a:p>
      </dsp:txBody>
      <dsp:txXfrm>
        <a:off x="3100" y="2196228"/>
        <a:ext cx="2459552" cy="1475731"/>
      </dsp:txXfrm>
    </dsp:sp>
    <dsp:sp modelId="{2AA28D33-B661-4D08-B012-0ADA15806319}">
      <dsp:nvSpPr>
        <dsp:cNvPr id="0" name=""/>
        <dsp:cNvSpPr/>
      </dsp:nvSpPr>
      <dsp:spPr>
        <a:xfrm>
          <a:off x="2708607" y="2196228"/>
          <a:ext cx="2459552" cy="1475731"/>
        </a:xfrm>
        <a:prstGeom prst="rect">
          <a:avLst/>
        </a:prstGeom>
        <a:solidFill>
          <a:schemeClr val="accent2">
            <a:hueOff val="0"/>
            <a:satOff val="0"/>
            <a:lumOff val="0"/>
            <a:alphaOff val="0"/>
          </a:schemeClr>
        </a:solidFill>
        <a:ln w="1270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de-DE" sz="2500" kern="1200"/>
            <a:t>Unterstützungs-angebote</a:t>
          </a:r>
        </a:p>
      </dsp:txBody>
      <dsp:txXfrm>
        <a:off x="2708607" y="2196228"/>
        <a:ext cx="2459552" cy="1475731"/>
      </dsp:txXfrm>
    </dsp:sp>
    <dsp:sp modelId="{03228A18-C6C7-4847-88F5-A94C676B0D85}">
      <dsp:nvSpPr>
        <dsp:cNvPr id="0" name=""/>
        <dsp:cNvSpPr/>
      </dsp:nvSpPr>
      <dsp:spPr>
        <a:xfrm>
          <a:off x="5414115" y="2196228"/>
          <a:ext cx="2459552" cy="1475731"/>
        </a:xfrm>
        <a:prstGeom prst="rect">
          <a:avLst/>
        </a:prstGeom>
        <a:solidFill>
          <a:schemeClr val="accent3">
            <a:hueOff val="0"/>
            <a:satOff val="0"/>
            <a:lumOff val="0"/>
            <a:alphaOff val="0"/>
          </a:schemeClr>
        </a:solidFill>
        <a:ln w="1270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de-DE" sz="2500" kern="1200"/>
            <a:t>Gemeinsames Ziel</a:t>
          </a:r>
        </a:p>
      </dsp:txBody>
      <dsp:txXfrm>
        <a:off x="5414115" y="2196228"/>
        <a:ext cx="2459552" cy="1475731"/>
      </dsp:txXfrm>
    </dsp:sp>
    <dsp:sp modelId="{5B7678C6-A3EE-43B5-BCE0-62FC7A9ECE21}">
      <dsp:nvSpPr>
        <dsp:cNvPr id="0" name=""/>
        <dsp:cNvSpPr/>
      </dsp:nvSpPr>
      <dsp:spPr>
        <a:xfrm>
          <a:off x="8119622" y="2196228"/>
          <a:ext cx="2459552" cy="1475731"/>
        </a:xfrm>
        <a:prstGeom prst="rect">
          <a:avLst/>
        </a:prstGeom>
        <a:solidFill>
          <a:schemeClr val="accent4">
            <a:hueOff val="0"/>
            <a:satOff val="0"/>
            <a:lumOff val="0"/>
            <a:alphaOff val="0"/>
          </a:schemeClr>
        </a:solidFill>
        <a:ln w="12700" cap="flat" cmpd="sng" algn="ctr">
          <a:no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de-DE" sz="2500" kern="1200" dirty="0"/>
            <a:t> Sinnstiftender Kontext</a:t>
          </a:r>
        </a:p>
      </dsp:txBody>
      <dsp:txXfrm>
        <a:off x="8119622" y="2196228"/>
        <a:ext cx="2459552" cy="147573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9FD3BCEA-B61F-4A85-8E64-E90C305621B0}"/>
              </a:ext>
            </a:extLst>
          </p:cNvPr>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de-DE"/>
          </a:p>
        </p:txBody>
      </p:sp>
      <p:sp>
        <p:nvSpPr>
          <p:cNvPr id="3" name="Datumsplatzhalter 2">
            <a:extLst>
              <a:ext uri="{FF2B5EF4-FFF2-40B4-BE49-F238E27FC236}">
                <a16:creationId xmlns:a16="http://schemas.microsoft.com/office/drawing/2014/main" id="{A03B90CF-452B-46BB-8F73-569F742FA7F1}"/>
              </a:ext>
            </a:extLst>
          </p:cNvPr>
          <p:cNvSpPr>
            <a:spLocks noGrp="1"/>
          </p:cNvSpPr>
          <p:nvPr>
            <p:ph type="dt" sz="quarter" idx="1"/>
          </p:nvPr>
        </p:nvSpPr>
        <p:spPr>
          <a:xfrm>
            <a:off x="3901698" y="0"/>
            <a:ext cx="2984871" cy="502755"/>
          </a:xfrm>
          <a:prstGeom prst="rect">
            <a:avLst/>
          </a:prstGeom>
        </p:spPr>
        <p:txBody>
          <a:bodyPr vert="horz" lIns="96616" tIns="48308" rIns="96616" bIns="48308" rtlCol="0"/>
          <a:lstStyle>
            <a:lvl1pPr algn="r">
              <a:defRPr sz="1300"/>
            </a:lvl1pPr>
          </a:lstStyle>
          <a:p>
            <a:fld id="{F5020704-93DA-48AB-AE7D-DC479919BAEF}" type="datetimeFigureOut">
              <a:rPr lang="de-DE" smtClean="0"/>
              <a:t>01.04.2026</a:t>
            </a:fld>
            <a:endParaRPr lang="de-DE"/>
          </a:p>
        </p:txBody>
      </p:sp>
      <p:sp>
        <p:nvSpPr>
          <p:cNvPr id="4" name="Fußzeilenplatzhalter 3">
            <a:extLst>
              <a:ext uri="{FF2B5EF4-FFF2-40B4-BE49-F238E27FC236}">
                <a16:creationId xmlns:a16="http://schemas.microsoft.com/office/drawing/2014/main" id="{B2E7E679-F032-452D-82A1-697F2F7E80FA}"/>
              </a:ext>
            </a:extLst>
          </p:cNvPr>
          <p:cNvSpPr>
            <a:spLocks noGrp="1"/>
          </p:cNvSpPr>
          <p:nvPr>
            <p:ph type="ftr" sz="quarter" idx="2"/>
          </p:nvPr>
        </p:nvSpPr>
        <p:spPr>
          <a:xfrm>
            <a:off x="0" y="9517547"/>
            <a:ext cx="2984871" cy="502754"/>
          </a:xfrm>
          <a:prstGeom prst="rect">
            <a:avLst/>
          </a:prstGeom>
        </p:spPr>
        <p:txBody>
          <a:bodyPr vert="horz" lIns="96616" tIns="48308" rIns="96616" bIns="48308" rtlCol="0" anchor="b"/>
          <a:lstStyle>
            <a:lvl1pPr algn="l">
              <a:defRPr sz="1300"/>
            </a:lvl1pPr>
          </a:lstStyle>
          <a:p>
            <a:endParaRPr lang="de-DE"/>
          </a:p>
        </p:txBody>
      </p:sp>
      <p:sp>
        <p:nvSpPr>
          <p:cNvPr id="5" name="Foliennummernplatzhalter 4">
            <a:extLst>
              <a:ext uri="{FF2B5EF4-FFF2-40B4-BE49-F238E27FC236}">
                <a16:creationId xmlns:a16="http://schemas.microsoft.com/office/drawing/2014/main" id="{322BA7E5-A8CB-41B8-A1B5-A301F8CDF6CA}"/>
              </a:ext>
            </a:extLst>
          </p:cNvPr>
          <p:cNvSpPr>
            <a:spLocks noGrp="1"/>
          </p:cNvSpPr>
          <p:nvPr>
            <p:ph type="sldNum" sz="quarter" idx="3"/>
          </p:nvPr>
        </p:nvSpPr>
        <p:spPr>
          <a:xfrm>
            <a:off x="3901698" y="9517547"/>
            <a:ext cx="2984871" cy="502754"/>
          </a:xfrm>
          <a:prstGeom prst="rect">
            <a:avLst/>
          </a:prstGeom>
        </p:spPr>
        <p:txBody>
          <a:bodyPr vert="horz" lIns="96616" tIns="48308" rIns="96616" bIns="48308" rtlCol="0" anchor="b"/>
          <a:lstStyle>
            <a:lvl1pPr algn="r">
              <a:defRPr sz="1300"/>
            </a:lvl1pPr>
          </a:lstStyle>
          <a:p>
            <a:fld id="{C331B194-6BD4-49C9-B8D4-D748EF44B99A}" type="slidenum">
              <a:rPr lang="de-DE" smtClean="0"/>
              <a:t>‹Nr.›</a:t>
            </a:fld>
            <a:endParaRPr lang="de-DE"/>
          </a:p>
        </p:txBody>
      </p:sp>
    </p:spTree>
    <p:extLst>
      <p:ext uri="{BB962C8B-B14F-4D97-AF65-F5344CB8AC3E}">
        <p14:creationId xmlns:p14="http://schemas.microsoft.com/office/powerpoint/2010/main" val="4237507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de-DE"/>
          </a:p>
        </p:txBody>
      </p:sp>
      <p:sp>
        <p:nvSpPr>
          <p:cNvPr id="3" name="Datumsplatzhalt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DB1509B5-14F8-490C-9682-DDD013194390}" type="datetimeFigureOut">
              <a:rPr lang="de-DE" smtClean="0"/>
              <a:t>01.04.2026</a:t>
            </a:fld>
            <a:endParaRPr lang="de-DE"/>
          </a:p>
        </p:txBody>
      </p:sp>
      <p:sp>
        <p:nvSpPr>
          <p:cNvPr id="4" name="Folienbildplatzhalt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de-DE"/>
          </a:p>
        </p:txBody>
      </p:sp>
      <p:sp>
        <p:nvSpPr>
          <p:cNvPr id="5" name="Notizenplatzhalt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de-DE"/>
          </a:p>
        </p:txBody>
      </p:sp>
      <p:sp>
        <p:nvSpPr>
          <p:cNvPr id="7" name="Foliennummernplatzhalt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C6EE079B-57EB-4EE5-975C-CB4187B7645C}" type="slidenum">
              <a:rPr lang="de-DE" smtClean="0"/>
              <a:t>‹Nr.›</a:t>
            </a:fld>
            <a:endParaRPr lang="de-DE"/>
          </a:p>
        </p:txBody>
      </p:sp>
    </p:spTree>
    <p:extLst>
      <p:ext uri="{BB962C8B-B14F-4D97-AF65-F5344CB8AC3E}">
        <p14:creationId xmlns:p14="http://schemas.microsoft.com/office/powerpoint/2010/main" val="1847465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klimaschule.bayern.de/klimaschulen-in-bayern/"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rtlCol="0"/>
          <a:lstStyle/>
          <a:p>
            <a:pPr rtl="0"/>
            <a:endParaRPr lang="de-DE"/>
          </a:p>
        </p:txBody>
      </p:sp>
      <p:sp>
        <p:nvSpPr>
          <p:cNvPr id="4" name="Foliennummernplatzhalter 3"/>
          <p:cNvSpPr>
            <a:spLocks noGrp="1"/>
          </p:cNvSpPr>
          <p:nvPr>
            <p:ph type="sldNum" sz="quarter" idx="10"/>
          </p:nvPr>
        </p:nvSpPr>
        <p:spPr/>
        <p:txBody>
          <a:bodyPr rtlCol="0"/>
          <a:lstStyle/>
          <a:p>
            <a:pPr rtl="0"/>
            <a:fld id="{7EB040C8-62D2-4EA7-B200-D3B8C06AAFD8}" type="slidenum">
              <a:rPr lang="de-DE" smtClean="0"/>
              <a:t>1</a:t>
            </a:fld>
            <a:endParaRPr lang="de-DE"/>
          </a:p>
        </p:txBody>
      </p:sp>
    </p:spTree>
    <p:extLst>
      <p:ext uri="{BB962C8B-B14F-4D97-AF65-F5344CB8AC3E}">
        <p14:creationId xmlns:p14="http://schemas.microsoft.com/office/powerpoint/2010/main" val="3495702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Das Programm Klimaschule Bayern ist ein Kooperationsprojekt des Bayerischen Staatsministeriums für Unterricht und Kultus und des Bayerischen Staatsministeriums für Umwelt und Verbrauchschutz. Die fachliche Begleitung erfolgt durch die Landesagentur für Energie und Klimaschutz.</a:t>
            </a:r>
          </a:p>
          <a:p>
            <a:endParaRPr lang="de-DE" dirty="0"/>
          </a:p>
          <a:p>
            <a:r>
              <a:rPr lang="de-DE" dirty="0"/>
              <a:t>Das Programm Klimaschule Bayern wurde am Staatsinstitut für Schulqualität und Bildungsforschung München seit 2020 ausgearbeitet. Hierbei waren Vertreterinnen und Vertreter aller Schularten, sowie externe Experten im Bereich Klima- und Umweltschutz eingebunden.</a:t>
            </a:r>
            <a:endParaRPr lang="de-DE" dirty="0">
              <a:cs typeface="Calibri"/>
            </a:endParaRPr>
          </a:p>
        </p:txBody>
      </p:sp>
      <p:sp>
        <p:nvSpPr>
          <p:cNvPr id="4" name="Foliennummernplatzhalter 3"/>
          <p:cNvSpPr>
            <a:spLocks noGrp="1"/>
          </p:cNvSpPr>
          <p:nvPr>
            <p:ph type="sldNum" sz="quarter" idx="5"/>
          </p:nvPr>
        </p:nvSpPr>
        <p:spPr/>
        <p:txBody>
          <a:bodyPr/>
          <a:lstStyle/>
          <a:p>
            <a:fld id="{C6EE079B-57EB-4EE5-975C-CB4187B7645C}" type="slidenum">
              <a:rPr lang="de-DE" smtClean="0"/>
              <a:t>2</a:t>
            </a:fld>
            <a:endParaRPr lang="de-DE"/>
          </a:p>
        </p:txBody>
      </p:sp>
    </p:spTree>
    <p:extLst>
      <p:ext uri="{BB962C8B-B14F-4D97-AF65-F5344CB8AC3E}">
        <p14:creationId xmlns:p14="http://schemas.microsoft.com/office/powerpoint/2010/main" val="734226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C6EE079B-57EB-4EE5-975C-CB4187B7645C}" type="slidenum">
              <a:rPr lang="de-DE" smtClean="0"/>
              <a:t>3</a:t>
            </a:fld>
            <a:endParaRPr lang="de-DE"/>
          </a:p>
        </p:txBody>
      </p:sp>
    </p:spTree>
    <p:extLst>
      <p:ext uri="{BB962C8B-B14F-4D97-AF65-F5344CB8AC3E}">
        <p14:creationId xmlns:p14="http://schemas.microsoft.com/office/powerpoint/2010/main" val="1649763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C6EE079B-57EB-4EE5-975C-CB4187B7645C}" type="slidenum">
              <a:rPr lang="de-DE" smtClean="0"/>
              <a:t>4</a:t>
            </a:fld>
            <a:endParaRPr lang="de-DE"/>
          </a:p>
        </p:txBody>
      </p:sp>
    </p:spTree>
    <p:extLst>
      <p:ext uri="{BB962C8B-B14F-4D97-AF65-F5344CB8AC3E}">
        <p14:creationId xmlns:p14="http://schemas.microsoft.com/office/powerpoint/2010/main" val="1854927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Der folgende Kurzfilm fasst die zentralen Ziele der Klimaschule Bayern zusammen.</a:t>
            </a:r>
          </a:p>
        </p:txBody>
      </p:sp>
      <p:sp>
        <p:nvSpPr>
          <p:cNvPr id="4" name="Foliennummernplatzhalter 3"/>
          <p:cNvSpPr>
            <a:spLocks noGrp="1"/>
          </p:cNvSpPr>
          <p:nvPr>
            <p:ph type="sldNum" sz="quarter" idx="5"/>
          </p:nvPr>
        </p:nvSpPr>
        <p:spPr/>
        <p:txBody>
          <a:bodyPr/>
          <a:lstStyle/>
          <a:p>
            <a:fld id="{C6EE079B-57EB-4EE5-975C-CB4187B7645C}" type="slidenum">
              <a:rPr lang="de-DE" smtClean="0"/>
              <a:t>5</a:t>
            </a:fld>
            <a:endParaRPr lang="de-DE"/>
          </a:p>
        </p:txBody>
      </p:sp>
    </p:spTree>
    <p:extLst>
      <p:ext uri="{BB962C8B-B14F-4D97-AF65-F5344CB8AC3E}">
        <p14:creationId xmlns:p14="http://schemas.microsoft.com/office/powerpoint/2010/main" val="2828182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algn="l"/>
            <a:r>
              <a:rPr lang="de-DE" sz="1200">
                <a:solidFill>
                  <a:schemeClr val="tx1"/>
                </a:solidFill>
                <a:latin typeface="Calibri (Textkörper)"/>
              </a:rPr>
              <a:t>Durch das Programm </a:t>
            </a:r>
            <a:r>
              <a:rPr lang="de-DE" sz="1200" i="1">
                <a:solidFill>
                  <a:schemeClr val="tx1"/>
                </a:solidFill>
                <a:latin typeface="Calibri (Textkörper)"/>
              </a:rPr>
              <a:t>Klimaschule Bayern</a:t>
            </a:r>
            <a:r>
              <a:rPr lang="de-DE" sz="1200">
                <a:solidFill>
                  <a:schemeClr val="tx1"/>
                </a:solidFill>
                <a:latin typeface="Calibri (Textkörper)"/>
              </a:rPr>
              <a:t> sollen Schulen aktiv das Pariser Klimaschutzabkommen unterstützen. Das bedeutet konkret: Der </a:t>
            </a:r>
            <a:r>
              <a:rPr lang="de-DE" sz="1200" b="0" i="0" u="none" strike="noStrike" baseline="0">
                <a:solidFill>
                  <a:schemeClr val="tx1"/>
                </a:solidFill>
                <a:latin typeface="Calibri (Textkörper)"/>
              </a:rPr>
              <a:t>Temperaturanstieg soll im globalen Mittel möglichst auf 1,5°C seit 1850 begrenzt und die Klimaneutralität weltweit erreicht werden. Hierzu möchte die Klimaschule Bayern ihren Beitrag leisten.</a:t>
            </a:r>
          </a:p>
          <a:p>
            <a:pPr algn="l"/>
            <a:endParaRPr lang="de-DE" sz="1200" b="0" i="0" u="none" strike="noStrike" baseline="0">
              <a:solidFill>
                <a:schemeClr val="tx1"/>
              </a:solidFill>
              <a:latin typeface="Calibri (Textkörper)"/>
            </a:endParaRPr>
          </a:p>
          <a:p>
            <a:pPr algn="l"/>
            <a:r>
              <a:rPr lang="de-DE" sz="1200" b="0" i="0" u="none" strike="noStrike" baseline="0">
                <a:solidFill>
                  <a:schemeClr val="tx1"/>
                </a:solidFill>
                <a:latin typeface="Calibri (Textkörper)"/>
              </a:rPr>
              <a:t>Des Weiteren unterstützt die </a:t>
            </a:r>
            <a:r>
              <a:rPr lang="de-DE" sz="1200" b="0" i="1" u="none" strike="noStrike" baseline="0">
                <a:solidFill>
                  <a:schemeClr val="tx1"/>
                </a:solidFill>
                <a:latin typeface="Calibri (Textkörper)"/>
              </a:rPr>
              <a:t>Klimaschule Bayern </a:t>
            </a:r>
            <a:r>
              <a:rPr lang="de-DE" sz="1200" b="0" i="0" u="none" strike="noStrike" baseline="0">
                <a:solidFill>
                  <a:schemeClr val="tx1"/>
                </a:solidFill>
                <a:latin typeface="Calibri (Textkörper)"/>
              </a:rPr>
              <a:t>aktiv die Agenda 2030, die 2015 durch die Mitgliedsstaaten der Vereinten Nationen in New York beschlossen wurde. Diese umfasst </a:t>
            </a:r>
            <a:r>
              <a:rPr lang="de-DE" sz="1200" b="1" i="0" u="none" strike="noStrike" baseline="0">
                <a:solidFill>
                  <a:schemeClr val="tx1"/>
                </a:solidFill>
                <a:latin typeface="Calibri (Textkörper)"/>
              </a:rPr>
              <a:t>17 globale Ziele zur nachhaltigen Entwicklung </a:t>
            </a:r>
            <a:r>
              <a:rPr lang="de-DE" sz="1200" b="0" i="0" u="none" strike="noStrike" baseline="0">
                <a:solidFill>
                  <a:schemeClr val="tx1"/>
                </a:solidFill>
                <a:latin typeface="Calibri (Textkörper)"/>
              </a:rPr>
              <a:t>(</a:t>
            </a:r>
            <a:r>
              <a:rPr lang="de-DE" sz="1200" b="0" i="0" u="none" strike="noStrike" baseline="0" err="1">
                <a:solidFill>
                  <a:schemeClr val="tx1"/>
                </a:solidFill>
                <a:latin typeface="Calibri (Textkörper)"/>
              </a:rPr>
              <a:t>Sustainable</a:t>
            </a:r>
            <a:r>
              <a:rPr lang="de-DE" sz="1200" b="0" i="0" u="none" strike="noStrike" baseline="0">
                <a:solidFill>
                  <a:schemeClr val="tx1"/>
                </a:solidFill>
                <a:latin typeface="Calibri (Textkörper)"/>
              </a:rPr>
              <a:t> Development Goals, kurz: SDGs), die bis 2030 wertvolle Impulse geben sollen, um die größten Herausforderungen der Menschheit</a:t>
            </a:r>
          </a:p>
          <a:p>
            <a:pPr algn="l"/>
            <a:r>
              <a:rPr lang="de-DE" sz="1200" b="0" i="0" u="none" strike="noStrike" baseline="0">
                <a:solidFill>
                  <a:schemeClr val="tx1"/>
                </a:solidFill>
                <a:latin typeface="Calibri (Textkörper)"/>
              </a:rPr>
              <a:t>und des Planeten bewältigen zu können. Der globale Klimawandel ist dabei eine der zentralen Aufgaben. </a:t>
            </a:r>
            <a:endParaRPr lang="de-DE" sz="1200">
              <a:solidFill>
                <a:schemeClr val="tx1"/>
              </a:solidFill>
              <a:latin typeface="Calibri (Textkörper)"/>
            </a:endParaRPr>
          </a:p>
        </p:txBody>
      </p:sp>
      <p:sp>
        <p:nvSpPr>
          <p:cNvPr id="4" name="Foliennummernplatzhalter 3"/>
          <p:cNvSpPr>
            <a:spLocks noGrp="1"/>
          </p:cNvSpPr>
          <p:nvPr>
            <p:ph type="sldNum" sz="quarter" idx="5"/>
          </p:nvPr>
        </p:nvSpPr>
        <p:spPr/>
        <p:txBody>
          <a:bodyPr/>
          <a:lstStyle/>
          <a:p>
            <a:fld id="{C6EE079B-57EB-4EE5-975C-CB4187B7645C}" type="slidenum">
              <a:rPr lang="de-DE" smtClean="0"/>
              <a:t>6</a:t>
            </a:fld>
            <a:endParaRPr lang="de-DE"/>
          </a:p>
        </p:txBody>
      </p:sp>
    </p:spTree>
    <p:extLst>
      <p:ext uri="{BB962C8B-B14F-4D97-AF65-F5344CB8AC3E}">
        <p14:creationId xmlns:p14="http://schemas.microsoft.com/office/powerpoint/2010/main" val="4239656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solidFill>
                  <a:schemeClr val="tx1"/>
                </a:solidFill>
                <a:latin typeface="Calibri (Textkörper)"/>
              </a:rPr>
              <a:t>Durch das Programm </a:t>
            </a:r>
            <a:r>
              <a:rPr lang="de-DE" i="1">
                <a:solidFill>
                  <a:schemeClr val="tx1"/>
                </a:solidFill>
                <a:latin typeface="Calibri (Textkörper)"/>
              </a:rPr>
              <a:t>Klimaschule Bayern </a:t>
            </a:r>
            <a:r>
              <a:rPr lang="de-DE">
                <a:solidFill>
                  <a:schemeClr val="tx1"/>
                </a:solidFill>
                <a:latin typeface="Calibri (Textkörper)"/>
              </a:rPr>
              <a:t>werden schwerpunktmäßig die Ziele 4 und 13 der Agenda 2030 verfolgt: </a:t>
            </a:r>
            <a:r>
              <a:rPr lang="de-DE" b="1">
                <a:solidFill>
                  <a:schemeClr val="tx1"/>
                </a:solidFill>
                <a:latin typeface="Calibri (Textkörper)"/>
              </a:rPr>
              <a:t>Hochwertige Bildung</a:t>
            </a:r>
            <a:r>
              <a:rPr lang="de-DE">
                <a:solidFill>
                  <a:schemeClr val="tx1"/>
                </a:solidFill>
                <a:latin typeface="Calibri (Textkörper)"/>
              </a:rPr>
              <a:t> sowie </a:t>
            </a:r>
            <a:r>
              <a:rPr lang="de-DE" b="1">
                <a:solidFill>
                  <a:schemeClr val="tx1"/>
                </a:solidFill>
                <a:latin typeface="Calibri (Textkörper)"/>
              </a:rPr>
              <a:t>Maßnahmen zum Klimaschutz</a:t>
            </a:r>
            <a:r>
              <a:rPr lang="de-DE">
                <a:solidFill>
                  <a:schemeClr val="tx1"/>
                </a:solidFill>
                <a:latin typeface="Calibri (Textkörper)"/>
              </a:rPr>
              <a:t>. Des Weiteren werden durch die Umsetzung von Klimaschutz- und Nachhaltigkeitsprojekten an Schulen automatisch viele weitere SDGs aktiv unterstützt, da die Ziele oftmals miteinander verbunden sind und in Beziehung stehen.</a:t>
            </a:r>
          </a:p>
        </p:txBody>
      </p:sp>
      <p:sp>
        <p:nvSpPr>
          <p:cNvPr id="4" name="Foliennummernplatzhalter 3"/>
          <p:cNvSpPr>
            <a:spLocks noGrp="1"/>
          </p:cNvSpPr>
          <p:nvPr>
            <p:ph type="sldNum" sz="quarter" idx="5"/>
          </p:nvPr>
        </p:nvSpPr>
        <p:spPr/>
        <p:txBody>
          <a:bodyPr/>
          <a:lstStyle/>
          <a:p>
            <a:fld id="{C6EE079B-57EB-4EE5-975C-CB4187B7645C}" type="slidenum">
              <a:rPr lang="de-DE" smtClean="0"/>
              <a:t>7</a:t>
            </a:fld>
            <a:endParaRPr lang="de-DE"/>
          </a:p>
        </p:txBody>
      </p:sp>
    </p:spTree>
    <p:extLst>
      <p:ext uri="{BB962C8B-B14F-4D97-AF65-F5344CB8AC3E}">
        <p14:creationId xmlns:p14="http://schemas.microsoft.com/office/powerpoint/2010/main" val="4277755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C6EE079B-57EB-4EE5-975C-CB4187B7645C}" type="slidenum">
              <a:rPr lang="de-DE" smtClean="0"/>
              <a:t>9</a:t>
            </a:fld>
            <a:endParaRPr lang="de-DE"/>
          </a:p>
        </p:txBody>
      </p:sp>
    </p:spTree>
    <p:extLst>
      <p:ext uri="{BB962C8B-B14F-4D97-AF65-F5344CB8AC3E}">
        <p14:creationId xmlns:p14="http://schemas.microsoft.com/office/powerpoint/2010/main" val="4022080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Im Folgenden werden die 10 Schritte zur zertifizierten Klimaschule erläutert. </a:t>
            </a:r>
          </a:p>
        </p:txBody>
      </p:sp>
      <p:sp>
        <p:nvSpPr>
          <p:cNvPr id="4" name="Foliennummernplatzhalter 3"/>
          <p:cNvSpPr>
            <a:spLocks noGrp="1"/>
          </p:cNvSpPr>
          <p:nvPr>
            <p:ph type="sldNum" sz="quarter" idx="5"/>
          </p:nvPr>
        </p:nvSpPr>
        <p:spPr/>
        <p:txBody>
          <a:bodyPr/>
          <a:lstStyle/>
          <a:p>
            <a:fld id="{C6EE079B-57EB-4EE5-975C-CB4187B7645C}" type="slidenum">
              <a:rPr lang="de-DE" smtClean="0"/>
              <a:t>10</a:t>
            </a:fld>
            <a:endParaRPr lang="de-DE"/>
          </a:p>
        </p:txBody>
      </p:sp>
    </p:spTree>
    <p:extLst>
      <p:ext uri="{BB962C8B-B14F-4D97-AF65-F5344CB8AC3E}">
        <p14:creationId xmlns:p14="http://schemas.microsoft.com/office/powerpoint/2010/main" val="3842156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dirty="0">
                <a:solidFill>
                  <a:schemeClr val="tx1"/>
                </a:solidFill>
                <a:latin typeface="Calibri (Textkörper)"/>
              </a:rPr>
              <a:t>Schritt 1: Informationen einholen</a:t>
            </a:r>
          </a:p>
          <a:p>
            <a:r>
              <a:rPr lang="de-DE" dirty="0">
                <a:solidFill>
                  <a:schemeClr val="tx1"/>
                </a:solidFill>
                <a:latin typeface="Calibri (Textkörper)"/>
              </a:rPr>
              <a:t>Zunächst gilt es alle Akteure ins Boot zu holen: die Schulleitung, die Lehrkräfte, den Sachaufwandsträger, externe Partner. Besonders hilfreich für den weiteren Prozess ist die </a:t>
            </a:r>
            <a:r>
              <a:rPr lang="de-DE" b="1" dirty="0">
                <a:solidFill>
                  <a:schemeClr val="tx1"/>
                </a:solidFill>
                <a:latin typeface="Calibri (Textkörper)"/>
              </a:rPr>
              <a:t>Einbindung externer Partner, wie z. B. einer regionalen Energieberatung </a:t>
            </a:r>
            <a:r>
              <a:rPr lang="de-DE" dirty="0">
                <a:solidFill>
                  <a:schemeClr val="tx1"/>
                </a:solidFill>
                <a:latin typeface="Calibri (Textkörper)"/>
              </a:rPr>
              <a:t>oder dem </a:t>
            </a:r>
            <a:r>
              <a:rPr lang="de-DE" b="1" dirty="0">
                <a:solidFill>
                  <a:schemeClr val="tx1"/>
                </a:solidFill>
                <a:latin typeface="Calibri (Textkörper)"/>
              </a:rPr>
              <a:t>kommunalen Klimaschutzmanagement</a:t>
            </a:r>
            <a:r>
              <a:rPr lang="de-DE" dirty="0">
                <a:solidFill>
                  <a:schemeClr val="tx1"/>
                </a:solidFill>
                <a:latin typeface="Calibri (Textkörper)"/>
              </a:rPr>
              <a:t>. Durch deren Expertise werden die Lehrkräfte entlastet und das spätere Projektteam erhält wertvolle fachliche Impulse, z. B. bei der Erstellung des CO</a:t>
            </a:r>
            <a:r>
              <a:rPr lang="de-DE" baseline="-25000" dirty="0">
                <a:solidFill>
                  <a:schemeClr val="tx1"/>
                </a:solidFill>
                <a:latin typeface="Calibri (Textkörper)"/>
              </a:rPr>
              <a:t>2</a:t>
            </a:r>
            <a:r>
              <a:rPr lang="de-DE" dirty="0">
                <a:solidFill>
                  <a:schemeClr val="tx1"/>
                </a:solidFill>
                <a:latin typeface="Calibri (Textkörper)"/>
              </a:rPr>
              <a:t>-Fußabdrucks und bei der Erstellung des Klimaschutzplans.</a:t>
            </a:r>
          </a:p>
          <a:p>
            <a:r>
              <a:rPr lang="de-DE" dirty="0">
                <a:solidFill>
                  <a:schemeClr val="tx1"/>
                </a:solidFill>
                <a:latin typeface="Calibri (Textkörper)"/>
              </a:rPr>
              <a:t>Klären Sie bereits jetzt die </a:t>
            </a:r>
            <a:r>
              <a:rPr lang="de-DE" b="1" dirty="0">
                <a:solidFill>
                  <a:schemeClr val="tx1"/>
                </a:solidFill>
                <a:latin typeface="Calibri (Textkörper)"/>
              </a:rPr>
              <a:t>Finanzierung einer regionalen Energieberatung </a:t>
            </a:r>
            <a:r>
              <a:rPr lang="de-DE" dirty="0">
                <a:solidFill>
                  <a:schemeClr val="tx1"/>
                </a:solidFill>
                <a:latin typeface="Calibri (Textkörper)"/>
              </a:rPr>
              <a:t>mit dem Sachaufwandsträger. Es gibt </a:t>
            </a:r>
            <a:r>
              <a:rPr lang="de-DE" b="1" dirty="0">
                <a:solidFill>
                  <a:schemeClr val="tx1"/>
                </a:solidFill>
                <a:latin typeface="Calibri (Textkörper)"/>
              </a:rPr>
              <a:t>Förderprogramme,</a:t>
            </a:r>
            <a:r>
              <a:rPr lang="de-DE" dirty="0">
                <a:solidFill>
                  <a:schemeClr val="tx1"/>
                </a:solidFill>
                <a:latin typeface="Calibri (Textkörper)"/>
              </a:rPr>
              <a:t> die hierzu vom Sachaufwandsträger genutzt werden können (siehe https://www.klimaschule.bayern.de/unterstuetzungsangebote/). Der </a:t>
            </a:r>
            <a:r>
              <a:rPr lang="de-DE" b="1" dirty="0">
                <a:solidFill>
                  <a:schemeClr val="tx1"/>
                </a:solidFill>
                <a:latin typeface="Calibri (Textkörper)"/>
              </a:rPr>
              <a:t>Förderantrag muss aber in der Regel vor dem offiziellen Projektstart </a:t>
            </a:r>
            <a:r>
              <a:rPr lang="de-DE" dirty="0">
                <a:solidFill>
                  <a:schemeClr val="tx1"/>
                </a:solidFill>
                <a:latin typeface="Calibri (Textkörper)"/>
              </a:rPr>
              <a:t>gestellt werden (Schritt 3).</a:t>
            </a:r>
          </a:p>
          <a:p>
            <a:endParaRPr lang="de-DE" dirty="0">
              <a:solidFill>
                <a:schemeClr val="tx1"/>
              </a:solidFill>
              <a:latin typeface="Calibri (Textkörper)"/>
            </a:endParaRPr>
          </a:p>
          <a:p>
            <a:r>
              <a:rPr lang="de-DE" b="1" dirty="0">
                <a:solidFill>
                  <a:schemeClr val="tx1"/>
                </a:solidFill>
                <a:latin typeface="Calibri (Textkörper)"/>
              </a:rPr>
              <a:t>Schritt 2: Schulgremien einbinden</a:t>
            </a:r>
          </a:p>
          <a:p>
            <a:r>
              <a:rPr lang="de-DE" dirty="0">
                <a:solidFill>
                  <a:schemeClr val="tx1"/>
                </a:solidFill>
                <a:latin typeface="Calibri (Textkörper)"/>
              </a:rPr>
              <a:t>Durch den Beschluss der Lehrerkonferenz und ggf. des Schulforums wird der Weg zur Klimaschule demokratisch legitimiert und erhält den nötigen Rückenwind für die nächsten Schritte. Dieser Schritt ist von zentraler Bedeutung, da die Klimaschule durch diesen Schritt einen zentralen Platz im Schulleben bekommt.</a:t>
            </a:r>
          </a:p>
          <a:p>
            <a:endParaRPr lang="de-DE" dirty="0">
              <a:solidFill>
                <a:schemeClr val="tx1"/>
              </a:solidFill>
              <a:latin typeface="Calibri (Textkörper)"/>
            </a:endParaRPr>
          </a:p>
          <a:p>
            <a:r>
              <a:rPr lang="de-DE" sz="1200" b="1" dirty="0">
                <a:solidFill>
                  <a:schemeClr val="tx1"/>
                </a:solidFill>
                <a:latin typeface="Calibri (Textkörper)"/>
              </a:rPr>
              <a:t>Schritt 3: Projektteam gründen</a:t>
            </a:r>
          </a:p>
          <a:p>
            <a:pPr algn="l"/>
            <a:r>
              <a:rPr lang="de-DE" sz="1200" b="0" i="0" u="none" strike="noStrike" baseline="0" dirty="0">
                <a:solidFill>
                  <a:schemeClr val="tx1"/>
                </a:solidFill>
                <a:latin typeface="Calibri (Textkörper)"/>
              </a:rPr>
              <a:t>Das Projektteam plant den weiteren Weg zur Klimaschule und setzt die hierfür notwendigen Entwicklungsschritte um. Das Team besteht aus Lehrkräften, kann aber auch von Schülerinnen und Schülern, externen Partnern (z.B. dem Klimaschutzmanagement der Kommune oder des Landkreises, einer regionalen Energieberatung, usw.) sowie Eltern unterstützt werden. </a:t>
            </a:r>
            <a:r>
              <a:rPr lang="de-DE" sz="1200" b="1" i="0" u="none" strike="noStrike" baseline="0" dirty="0">
                <a:solidFill>
                  <a:schemeClr val="tx1"/>
                </a:solidFill>
                <a:latin typeface="Calibri (Textkörper)"/>
              </a:rPr>
              <a:t>Spätestens jetzt </a:t>
            </a:r>
            <a:r>
              <a:rPr lang="de-DE" sz="1200" b="0" i="0" u="none" strike="noStrike" baseline="0" dirty="0">
                <a:solidFill>
                  <a:schemeClr val="tx1"/>
                </a:solidFill>
                <a:latin typeface="Calibri (Textkörper)"/>
              </a:rPr>
              <a:t>sollten sich Ihre Schule über das </a:t>
            </a:r>
            <a:r>
              <a:rPr lang="de-DE" sz="1200" b="1" i="0" u="none" strike="noStrike" baseline="0" dirty="0">
                <a:solidFill>
                  <a:schemeClr val="tx1"/>
                </a:solidFill>
                <a:latin typeface="Calibri (Textkörper)"/>
              </a:rPr>
              <a:t>Bayerische Schulportal zum Programm Klimaschule Bayern anmelden.</a:t>
            </a:r>
            <a:endParaRPr lang="de-DE" sz="1200" b="1" dirty="0">
              <a:solidFill>
                <a:schemeClr val="tx1"/>
              </a:solidFill>
              <a:latin typeface="Calibri (Textkörper)"/>
            </a:endParaRPr>
          </a:p>
          <a:p>
            <a:endParaRPr lang="de-DE" dirty="0">
              <a:solidFill>
                <a:schemeClr val="tx1"/>
              </a:solidFill>
              <a:latin typeface="Calibri (Textkörper)"/>
            </a:endParaRPr>
          </a:p>
          <a:p>
            <a:r>
              <a:rPr lang="de-DE" sz="1200" b="1" dirty="0">
                <a:solidFill>
                  <a:schemeClr val="tx1"/>
                </a:solidFill>
                <a:latin typeface="Calibri (Textkörper)"/>
              </a:rPr>
              <a:t>Schritt 4: CO</a:t>
            </a:r>
            <a:r>
              <a:rPr lang="de-DE" sz="1200" b="1" baseline="-25000" dirty="0">
                <a:solidFill>
                  <a:schemeClr val="tx1"/>
                </a:solidFill>
                <a:latin typeface="Calibri (Textkörper)"/>
              </a:rPr>
              <a:t>2</a:t>
            </a:r>
            <a:r>
              <a:rPr lang="de-DE" sz="1200" b="1" dirty="0">
                <a:solidFill>
                  <a:schemeClr val="tx1"/>
                </a:solidFill>
                <a:latin typeface="Calibri (Textkörper)"/>
              </a:rPr>
              <a:t>-Fußabdruck bestimmen </a:t>
            </a:r>
          </a:p>
          <a:p>
            <a:pPr algn="l"/>
            <a:r>
              <a:rPr lang="de-DE" sz="1200" b="0" i="0" u="none" strike="noStrike" baseline="0" dirty="0">
                <a:solidFill>
                  <a:schemeClr val="tx1"/>
                </a:solidFill>
                <a:latin typeface="Calibri (Textkörper)"/>
              </a:rPr>
              <a:t>Die Bestimmung des schuleigenen CO</a:t>
            </a:r>
            <a:r>
              <a:rPr lang="de-DE" sz="1200" b="0" i="0" u="none" strike="noStrike" baseline="-25000" dirty="0">
                <a:solidFill>
                  <a:schemeClr val="tx1"/>
                </a:solidFill>
                <a:latin typeface="Calibri (Textkörper)"/>
              </a:rPr>
              <a:t>2</a:t>
            </a:r>
            <a:r>
              <a:rPr lang="de-DE" sz="1200" b="0" i="0" u="none" strike="noStrike" baseline="0" dirty="0">
                <a:solidFill>
                  <a:schemeClr val="tx1"/>
                </a:solidFill>
                <a:latin typeface="Calibri (Textkörper)"/>
              </a:rPr>
              <a:t>-Fußabdrucks ist ein Meilenstein auf dem Weg zur Klimaschule. Durch diesen erhalten Schulen einen umfassenden Überblick über ihre Treibhausgasemissionen und erkennen wirksame Stellschrauben zur CO</a:t>
            </a:r>
            <a:r>
              <a:rPr lang="de-DE" sz="1200" b="0" i="0" u="none" strike="noStrike" baseline="-25000" dirty="0">
                <a:solidFill>
                  <a:schemeClr val="tx1"/>
                </a:solidFill>
                <a:latin typeface="Calibri (Textkörper)"/>
              </a:rPr>
              <a:t>2</a:t>
            </a:r>
            <a:r>
              <a:rPr lang="de-DE" sz="1200" b="0" i="0" u="none" strike="noStrike" baseline="0" dirty="0">
                <a:solidFill>
                  <a:schemeClr val="tx1"/>
                </a:solidFill>
                <a:latin typeface="Calibri (Textkörper)"/>
              </a:rPr>
              <a:t>-Einsparung.</a:t>
            </a:r>
            <a:endParaRPr lang="de-DE" sz="1200" b="1" dirty="0">
              <a:solidFill>
                <a:schemeClr val="tx1"/>
              </a:solidFill>
              <a:latin typeface="Calibri (Textkörper)"/>
            </a:endParaRPr>
          </a:p>
          <a:p>
            <a:endParaRPr lang="de-DE" dirty="0">
              <a:solidFill>
                <a:schemeClr val="tx1"/>
              </a:solidFill>
              <a:latin typeface="Calibri (Textkörper)"/>
            </a:endParaRPr>
          </a:p>
          <a:p>
            <a:endParaRPr lang="de-DE" dirty="0"/>
          </a:p>
        </p:txBody>
      </p:sp>
      <p:sp>
        <p:nvSpPr>
          <p:cNvPr id="4" name="Foliennummernplatzhalter 3"/>
          <p:cNvSpPr>
            <a:spLocks noGrp="1"/>
          </p:cNvSpPr>
          <p:nvPr>
            <p:ph type="sldNum" sz="quarter" idx="5"/>
          </p:nvPr>
        </p:nvSpPr>
        <p:spPr/>
        <p:txBody>
          <a:bodyPr/>
          <a:lstStyle/>
          <a:p>
            <a:fld id="{C6EE079B-57EB-4EE5-975C-CB4187B7645C}" type="slidenum">
              <a:rPr lang="de-DE" smtClean="0"/>
              <a:t>11</a:t>
            </a:fld>
            <a:endParaRPr lang="de-DE"/>
          </a:p>
        </p:txBody>
      </p:sp>
    </p:spTree>
    <p:extLst>
      <p:ext uri="{BB962C8B-B14F-4D97-AF65-F5344CB8AC3E}">
        <p14:creationId xmlns:p14="http://schemas.microsoft.com/office/powerpoint/2010/main" val="3191989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b="1" dirty="0"/>
              <a:t>Bereiche der Treibhausgasbilanz</a:t>
            </a:r>
          </a:p>
          <a:p>
            <a:r>
              <a:rPr lang="de-DE" dirty="0"/>
              <a:t>Abfall, Einkauf digitaler Endgeräte, Einkauf von Papierprodukten, Ernährung (Mensabetrieb, Bäckerverkauf), Mobilität (Schulweg der SuS, </a:t>
            </a:r>
            <a:r>
              <a:rPr lang="de-DE" dirty="0" err="1"/>
              <a:t>Schuleweg</a:t>
            </a:r>
            <a:r>
              <a:rPr lang="de-DE" dirty="0"/>
              <a:t> der Mitarbeitenden, Fahrten und Exkursionen), Strom, Wärme und Wasser.</a:t>
            </a:r>
          </a:p>
          <a:p>
            <a:endParaRPr lang="de-DE" dirty="0"/>
          </a:p>
        </p:txBody>
      </p:sp>
      <p:sp>
        <p:nvSpPr>
          <p:cNvPr id="4" name="Foliennummernplatzhalter 3"/>
          <p:cNvSpPr>
            <a:spLocks noGrp="1"/>
          </p:cNvSpPr>
          <p:nvPr>
            <p:ph type="sldNum" sz="quarter" idx="5"/>
          </p:nvPr>
        </p:nvSpPr>
        <p:spPr/>
        <p:txBody>
          <a:bodyPr/>
          <a:lstStyle/>
          <a:p>
            <a:fld id="{C6EE079B-57EB-4EE5-975C-CB4187B7645C}" type="slidenum">
              <a:rPr lang="de-DE" smtClean="0"/>
              <a:t>12</a:t>
            </a:fld>
            <a:endParaRPr lang="de-DE"/>
          </a:p>
        </p:txBody>
      </p:sp>
    </p:spTree>
    <p:extLst>
      <p:ext uri="{BB962C8B-B14F-4D97-AF65-F5344CB8AC3E}">
        <p14:creationId xmlns:p14="http://schemas.microsoft.com/office/powerpoint/2010/main" val="4152592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Die folgende Abbildung zeigt den CO</a:t>
            </a:r>
            <a:r>
              <a:rPr lang="de-DE" baseline="-25000"/>
              <a:t>2</a:t>
            </a:r>
            <a:r>
              <a:rPr lang="de-DE"/>
              <a:t>-Fußabdruck eines städtischen Gymnasiums mit ländlichem Einzugsgebiet. Die Schule verwendet Ökostrom. Auffällig ist der sehr hohe CO</a:t>
            </a:r>
            <a:r>
              <a:rPr lang="de-DE" baseline="-25000"/>
              <a:t>2</a:t>
            </a:r>
            <a:r>
              <a:rPr lang="de-DE"/>
              <a:t>-Ausstoß im Bereich der Mobilität.</a:t>
            </a:r>
          </a:p>
          <a:p>
            <a:endParaRPr lang="de-DE"/>
          </a:p>
        </p:txBody>
      </p:sp>
      <p:sp>
        <p:nvSpPr>
          <p:cNvPr id="4" name="Foliennummernplatzhalter 3"/>
          <p:cNvSpPr>
            <a:spLocks noGrp="1"/>
          </p:cNvSpPr>
          <p:nvPr>
            <p:ph type="sldNum" sz="quarter" idx="5"/>
          </p:nvPr>
        </p:nvSpPr>
        <p:spPr/>
        <p:txBody>
          <a:bodyPr/>
          <a:lstStyle/>
          <a:p>
            <a:fld id="{C6EE079B-57EB-4EE5-975C-CB4187B7645C}" type="slidenum">
              <a:rPr lang="de-DE" smtClean="0"/>
              <a:t>14</a:t>
            </a:fld>
            <a:endParaRPr lang="de-DE"/>
          </a:p>
        </p:txBody>
      </p:sp>
    </p:spTree>
    <p:extLst>
      <p:ext uri="{BB962C8B-B14F-4D97-AF65-F5344CB8AC3E}">
        <p14:creationId xmlns:p14="http://schemas.microsoft.com/office/powerpoint/2010/main" val="2740229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Quelle: https://www.mpg.de/10815762/meereis-arktis-rueckgang</a:t>
            </a:r>
          </a:p>
          <a:p>
            <a:endParaRPr lang="de-DE" dirty="0"/>
          </a:p>
          <a:p>
            <a:r>
              <a:rPr lang="de-DE" dirty="0"/>
              <a:t>Wichtig: Es wird hier der </a:t>
            </a:r>
            <a:r>
              <a:rPr lang="de-DE" b="1" dirty="0"/>
              <a:t>Eisflächenverlust in der Einheit Quadratmeter </a:t>
            </a:r>
            <a:r>
              <a:rPr lang="de-DE" dirty="0"/>
              <a:t>mit dem CO</a:t>
            </a:r>
            <a:r>
              <a:rPr lang="de-DE" baseline="-25000" dirty="0"/>
              <a:t>2</a:t>
            </a:r>
            <a:r>
              <a:rPr lang="de-DE" dirty="0"/>
              <a:t>-Ausstoß korreliert. Dies liegt darin begründet, dass die arktische Eisfläche über Satellitenbilder relativ einfach ermittelt und damit ein Korrelation zwischen dem CO</a:t>
            </a:r>
            <a:r>
              <a:rPr lang="de-DE" baseline="-25000" dirty="0"/>
              <a:t>2</a:t>
            </a:r>
            <a:r>
              <a:rPr lang="de-DE" dirty="0"/>
              <a:t>-Ausstoß und der Eisflächenentwicklung hergestellt werden kann.</a:t>
            </a:r>
          </a:p>
        </p:txBody>
      </p:sp>
      <p:sp>
        <p:nvSpPr>
          <p:cNvPr id="4" name="Foliennummernplatzhalter 3"/>
          <p:cNvSpPr>
            <a:spLocks noGrp="1"/>
          </p:cNvSpPr>
          <p:nvPr>
            <p:ph type="sldNum" sz="quarter" idx="5"/>
          </p:nvPr>
        </p:nvSpPr>
        <p:spPr/>
        <p:txBody>
          <a:bodyPr/>
          <a:lstStyle/>
          <a:p>
            <a:fld id="{C6EE079B-57EB-4EE5-975C-CB4187B7645C}" type="slidenum">
              <a:rPr lang="de-DE" smtClean="0"/>
              <a:t>15</a:t>
            </a:fld>
            <a:endParaRPr lang="de-DE"/>
          </a:p>
        </p:txBody>
      </p:sp>
    </p:spTree>
    <p:extLst>
      <p:ext uri="{BB962C8B-B14F-4D97-AF65-F5344CB8AC3E}">
        <p14:creationId xmlns:p14="http://schemas.microsoft.com/office/powerpoint/2010/main" val="511700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dirty="0">
                <a:solidFill>
                  <a:schemeClr val="tx1"/>
                </a:solidFill>
                <a:latin typeface="Calibri (Textkörper)"/>
              </a:rPr>
              <a:t>Schritt 5:</a:t>
            </a:r>
            <a:r>
              <a:rPr lang="de-DE" sz="1200" dirty="0">
                <a:solidFill>
                  <a:schemeClr val="tx1"/>
                </a:solidFill>
                <a:latin typeface="Calibri (Textkörper)"/>
              </a:rPr>
              <a:t> </a:t>
            </a:r>
            <a:r>
              <a:rPr lang="de-DE" sz="1200" b="1" dirty="0">
                <a:solidFill>
                  <a:schemeClr val="tx1"/>
                </a:solidFill>
                <a:latin typeface="Calibri (Textkörper)"/>
              </a:rPr>
              <a:t>Auftaktveranstaltung durchführen</a:t>
            </a:r>
          </a:p>
          <a:p>
            <a:pPr algn="l"/>
            <a:r>
              <a:rPr lang="de-DE" sz="1200" dirty="0">
                <a:solidFill>
                  <a:schemeClr val="tx1"/>
                </a:solidFill>
                <a:latin typeface="Calibri (Textkörper)"/>
              </a:rPr>
              <a:t>Die </a:t>
            </a:r>
            <a:r>
              <a:rPr lang="de-DE" sz="1200" b="0" i="0" u="none" strike="noStrike" baseline="0" dirty="0">
                <a:solidFill>
                  <a:schemeClr val="tx1"/>
                </a:solidFill>
                <a:latin typeface="Calibri (Textkörper)"/>
              </a:rPr>
              <a:t>Auftaktveranstaltung markiert den offiziellen Projektstart für die Schulgemeinschaft und verleiht dem Vorhaben die nötige Dynamik für die Umsetzung. In der Umsetzung sind Schulen dabei völlig frei. Dies kann z. B. ein Projekttag, ein Schulfest </a:t>
            </a:r>
            <a:r>
              <a:rPr lang="de-DE" sz="1200" b="0" i="0" u="none" strike="noStrike" baseline="0" dirty="0" err="1">
                <a:solidFill>
                  <a:schemeClr val="tx1"/>
                </a:solidFill>
                <a:latin typeface="Calibri (Textkörper)"/>
              </a:rPr>
              <a:t>uvm</a:t>
            </a:r>
            <a:r>
              <a:rPr lang="de-DE" sz="1200" b="0" i="0" u="none" strike="noStrike" baseline="0" dirty="0">
                <a:solidFill>
                  <a:schemeClr val="tx1"/>
                </a:solidFill>
                <a:latin typeface="Calibri (Textkörper)"/>
              </a:rPr>
              <a:t>. sein.</a:t>
            </a:r>
          </a:p>
          <a:p>
            <a:pPr algn="l"/>
            <a:endParaRPr lang="de-DE" sz="1200" b="0" i="0" u="none" strike="noStrike" baseline="0" dirty="0">
              <a:solidFill>
                <a:schemeClr val="tx1"/>
              </a:solidFill>
              <a:latin typeface="Calibri (Textkörp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dirty="0">
                <a:solidFill>
                  <a:schemeClr val="tx1"/>
                </a:solidFill>
                <a:latin typeface="Calibri (Textkörper)"/>
              </a:rPr>
              <a:t>Schritt 6: Klimaschutzplan erarbeiten</a:t>
            </a:r>
          </a:p>
          <a:p>
            <a:pPr algn="l"/>
            <a:r>
              <a:rPr lang="de-DE" sz="1200" b="0" i="0" u="none" strike="noStrike" baseline="0" dirty="0">
                <a:solidFill>
                  <a:schemeClr val="tx1"/>
                </a:solidFill>
                <a:latin typeface="Calibri (Textkörper)"/>
              </a:rPr>
              <a:t>Anschließend folgt die Erarbeitung des Klimaschutzplans auf der Basis des ermittelten CO</a:t>
            </a:r>
            <a:r>
              <a:rPr lang="de-DE" sz="1200" b="0" i="0" u="none" strike="noStrike" baseline="-25000" dirty="0">
                <a:solidFill>
                  <a:schemeClr val="tx1"/>
                </a:solidFill>
                <a:latin typeface="Calibri (Textkörper)"/>
              </a:rPr>
              <a:t>2</a:t>
            </a:r>
            <a:r>
              <a:rPr lang="de-DE" sz="1200" b="0" i="0" u="none" strike="noStrike" baseline="0" dirty="0">
                <a:solidFill>
                  <a:schemeClr val="tx1"/>
                </a:solidFill>
                <a:latin typeface="Calibri (Textkörper)"/>
              </a:rPr>
              <a:t>-Fußabdrucks der Schule durch das Projektteam. Dieser beinhaltet alle geplanten Klimaschutzprojekte für die Folgejahre und die zu erwartenden CO</a:t>
            </a:r>
            <a:r>
              <a:rPr lang="de-DE" sz="1200" b="0" i="0" u="none" strike="noStrike" baseline="-25000" dirty="0">
                <a:solidFill>
                  <a:schemeClr val="tx1"/>
                </a:solidFill>
                <a:latin typeface="Calibri (Textkörper)"/>
              </a:rPr>
              <a:t>2</a:t>
            </a:r>
            <a:r>
              <a:rPr lang="de-DE" sz="1200" b="0" i="0" u="none" strike="noStrike" baseline="0" dirty="0">
                <a:solidFill>
                  <a:schemeClr val="tx1"/>
                </a:solidFill>
                <a:latin typeface="Calibri (Textkörper)"/>
              </a:rPr>
              <a:t>-Einsparungen.</a:t>
            </a:r>
          </a:p>
          <a:p>
            <a:pPr algn="l"/>
            <a:r>
              <a:rPr lang="de-DE" sz="1200" b="0" i="0" u="none" strike="noStrike" baseline="0" dirty="0">
                <a:solidFill>
                  <a:schemeClr val="tx1"/>
                </a:solidFill>
                <a:latin typeface="Calibri (Textkörper)"/>
              </a:rPr>
              <a:t>Die Vorschläge der Schülerinnen und Schüler sollen in den Klimaschutzplan aufgenommen werden. Dies kann z. B. in einer „</a:t>
            </a:r>
            <a:r>
              <a:rPr lang="de-DE" sz="1200" b="1" i="0" u="none" strike="noStrike" baseline="0" dirty="0">
                <a:solidFill>
                  <a:schemeClr val="tx1"/>
                </a:solidFill>
                <a:latin typeface="Calibri (Textkörper)"/>
              </a:rPr>
              <a:t>Schülerenergiewerkstatt</a:t>
            </a:r>
            <a:r>
              <a:rPr lang="de-DE" sz="1200" b="0" i="0" u="none" strike="noStrike" baseline="0" dirty="0">
                <a:solidFill>
                  <a:schemeClr val="tx1"/>
                </a:solidFill>
                <a:latin typeface="Calibri (Textkörper)"/>
              </a:rPr>
              <a:t>“ erarbeitet werden, die z. B. von einer </a:t>
            </a:r>
            <a:r>
              <a:rPr lang="de-DE" sz="1200" b="1" i="0" u="none" strike="noStrike" baseline="0" dirty="0">
                <a:solidFill>
                  <a:schemeClr val="tx1"/>
                </a:solidFill>
                <a:latin typeface="Calibri (Textkörper)"/>
              </a:rPr>
              <a:t>regionalen Energieberatung organisiert und durchgeführt </a:t>
            </a:r>
            <a:r>
              <a:rPr lang="de-DE" sz="1200" b="0" i="0" u="none" strike="noStrike" baseline="0" dirty="0">
                <a:solidFill>
                  <a:schemeClr val="tx1"/>
                </a:solidFill>
                <a:latin typeface="Calibri (Textkörper)"/>
              </a:rPr>
              <a:t>wird.</a:t>
            </a:r>
          </a:p>
          <a:p>
            <a:pPr algn="l"/>
            <a:r>
              <a:rPr lang="de-DE" sz="1200" b="0" i="0" u="none" strike="noStrike" baseline="0" dirty="0">
                <a:solidFill>
                  <a:schemeClr val="tx1"/>
                </a:solidFill>
                <a:latin typeface="Calibri (Textkörper)"/>
              </a:rPr>
              <a:t>Die Einbindung einer regionalen Energieberatung ist an dieser Stelle in jedem Fall hilfreich.</a:t>
            </a:r>
            <a:endParaRPr lang="de-DE" sz="1200" dirty="0">
              <a:solidFill>
                <a:schemeClr val="tx1"/>
              </a:solidFill>
              <a:latin typeface="Calibri (Textkörper)"/>
            </a:endParaRPr>
          </a:p>
          <a:p>
            <a:endParaRPr lang="de-DE" sz="1200" dirty="0">
              <a:solidFill>
                <a:schemeClr val="tx1"/>
              </a:solidFill>
              <a:latin typeface="Calibri (Textkörper)"/>
            </a:endParaRPr>
          </a:p>
          <a:p>
            <a:pPr algn="l"/>
            <a:endParaRPr lang="de-DE" sz="1200" b="0" i="0" u="none" strike="noStrike" baseline="0" dirty="0">
              <a:solidFill>
                <a:schemeClr val="tx1"/>
              </a:solidFill>
              <a:latin typeface="Calibri (Textkörper)"/>
            </a:endParaRPr>
          </a:p>
          <a:p>
            <a:endParaRPr lang="de-DE" dirty="0"/>
          </a:p>
        </p:txBody>
      </p:sp>
      <p:sp>
        <p:nvSpPr>
          <p:cNvPr id="4" name="Foliennummernplatzhalter 3"/>
          <p:cNvSpPr>
            <a:spLocks noGrp="1"/>
          </p:cNvSpPr>
          <p:nvPr>
            <p:ph type="sldNum" sz="quarter" idx="5"/>
          </p:nvPr>
        </p:nvSpPr>
        <p:spPr/>
        <p:txBody>
          <a:bodyPr/>
          <a:lstStyle/>
          <a:p>
            <a:fld id="{C6EE079B-57EB-4EE5-975C-CB4187B7645C}" type="slidenum">
              <a:rPr lang="de-DE" smtClean="0"/>
              <a:t>16</a:t>
            </a:fld>
            <a:endParaRPr lang="de-DE"/>
          </a:p>
        </p:txBody>
      </p:sp>
    </p:spTree>
    <p:extLst>
      <p:ext uri="{BB962C8B-B14F-4D97-AF65-F5344CB8AC3E}">
        <p14:creationId xmlns:p14="http://schemas.microsoft.com/office/powerpoint/2010/main" val="2196557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Der Klimaschutzplan umfasst maximal 8 Handlungsfelder. Zur Auszeichnung als Klimaschule müssen </a:t>
            </a:r>
            <a:r>
              <a:rPr lang="de-DE" b="1" dirty="0"/>
              <a:t>mindestens zwei Handlungsfelder bearbeitet </a:t>
            </a:r>
            <a:r>
              <a:rPr lang="de-DE" dirty="0"/>
              <a:t>werden. (siehe Folie „Die </a:t>
            </a:r>
            <a:r>
              <a:rPr lang="de-DE" dirty="0" err="1"/>
              <a:t>Auszeichungskriterien</a:t>
            </a:r>
            <a:r>
              <a:rPr lang="de-DE" dirty="0"/>
              <a:t> im Überblick“)</a:t>
            </a:r>
          </a:p>
        </p:txBody>
      </p:sp>
      <p:sp>
        <p:nvSpPr>
          <p:cNvPr id="4" name="Foliennummernplatzhalter 3"/>
          <p:cNvSpPr>
            <a:spLocks noGrp="1"/>
          </p:cNvSpPr>
          <p:nvPr>
            <p:ph type="sldNum" sz="quarter" idx="5"/>
          </p:nvPr>
        </p:nvSpPr>
        <p:spPr/>
        <p:txBody>
          <a:bodyPr/>
          <a:lstStyle/>
          <a:p>
            <a:fld id="{C6EE079B-57EB-4EE5-975C-CB4187B7645C}" type="slidenum">
              <a:rPr lang="de-DE" smtClean="0"/>
              <a:t>17</a:t>
            </a:fld>
            <a:endParaRPr lang="de-DE"/>
          </a:p>
        </p:txBody>
      </p:sp>
    </p:spTree>
    <p:extLst>
      <p:ext uri="{BB962C8B-B14F-4D97-AF65-F5344CB8AC3E}">
        <p14:creationId xmlns:p14="http://schemas.microsoft.com/office/powerpoint/2010/main" val="26704522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Zusätzlich können weitere Handlungsfelder bearbeitet werden.</a:t>
            </a:r>
          </a:p>
          <a:p>
            <a:endParaRPr lang="de-DE" dirty="0"/>
          </a:p>
          <a:p>
            <a:r>
              <a:rPr lang="de-DE" dirty="0"/>
              <a:t>Bei der Rezertifizierung ist das Handlungsfeld „Weitere Nachhaltigkeitsprojekte“ verpflichtend. </a:t>
            </a:r>
          </a:p>
        </p:txBody>
      </p:sp>
      <p:sp>
        <p:nvSpPr>
          <p:cNvPr id="4" name="Foliennummernplatzhalter 3"/>
          <p:cNvSpPr>
            <a:spLocks noGrp="1"/>
          </p:cNvSpPr>
          <p:nvPr>
            <p:ph type="sldNum" sz="quarter" idx="5"/>
          </p:nvPr>
        </p:nvSpPr>
        <p:spPr/>
        <p:txBody>
          <a:bodyPr/>
          <a:lstStyle/>
          <a:p>
            <a:fld id="{C6EE079B-57EB-4EE5-975C-CB4187B7645C}" type="slidenum">
              <a:rPr lang="de-DE" smtClean="0"/>
              <a:t>18</a:t>
            </a:fld>
            <a:endParaRPr lang="de-DE"/>
          </a:p>
        </p:txBody>
      </p:sp>
    </p:spTree>
    <p:extLst>
      <p:ext uri="{BB962C8B-B14F-4D97-AF65-F5344CB8AC3E}">
        <p14:creationId xmlns:p14="http://schemas.microsoft.com/office/powerpoint/2010/main" val="4198367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sz="1200" dirty="0">
              <a:solidFill>
                <a:schemeClr val="tx1"/>
              </a:solidFill>
              <a:latin typeface="Calibri (Textkörp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dirty="0">
                <a:solidFill>
                  <a:schemeClr val="tx1"/>
                </a:solidFill>
                <a:latin typeface="Calibri (Textkörper)"/>
              </a:rPr>
              <a:t>Schritt 7: Klimaschutzmaßnahmen umsetzen</a:t>
            </a: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dirty="0">
                <a:solidFill>
                  <a:schemeClr val="tx1"/>
                </a:solidFill>
                <a:latin typeface="Calibri (Textkörper)"/>
              </a:rPr>
              <a:t>Parallel zur Erstellung des Klimaschutzplan wird mit der Umsetzung erster Maßnahmen begonnen.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de-DE" sz="1200" dirty="0">
              <a:solidFill>
                <a:schemeClr val="tx1"/>
              </a:solidFill>
              <a:latin typeface="Calibri (Textkörp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dirty="0">
                <a:solidFill>
                  <a:schemeClr val="tx1"/>
                </a:solidFill>
                <a:latin typeface="Calibri (Textkörper)"/>
              </a:rPr>
              <a:t>Schritt 8 &amp; 9: Klimaschutzplan beschließen und veröffentlichen</a:t>
            </a:r>
          </a:p>
          <a:p>
            <a:pPr algn="l"/>
            <a:r>
              <a:rPr lang="de-DE" sz="1200" b="0" i="0" u="none" strike="noStrike" baseline="0" dirty="0">
                <a:solidFill>
                  <a:schemeClr val="tx1"/>
                </a:solidFill>
                <a:latin typeface="Calibri (Textkörper)"/>
              </a:rPr>
              <a:t>Die Lehrerkonferenz und ggf. das Schulforum verabschieden den Klimaschutzplan. Auf der Website der Schule, auf Plakaten im Schulhaus, in einem Elternbrief oder durch eine Pressemitteilung wird der Klimaschutzplan öffentlich gemacht.</a:t>
            </a:r>
            <a:endParaRPr lang="de-DE" sz="1200" dirty="0">
              <a:solidFill>
                <a:schemeClr val="tx1"/>
              </a:solidFill>
              <a:latin typeface="Calibri (Textkörp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de-DE" sz="1200" dirty="0">
              <a:solidFill>
                <a:schemeClr val="tx1"/>
              </a:solidFill>
              <a:latin typeface="Calibri (Textkörp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de-DE" sz="1200" dirty="0">
                <a:solidFill>
                  <a:schemeClr val="tx1"/>
                </a:solidFill>
                <a:latin typeface="Calibri (Textkörper)"/>
              </a:rPr>
              <a:t>Schritt 10: Bewerbung und Zertifizierung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de-DE" sz="1200" dirty="0">
              <a:solidFill>
                <a:schemeClr val="tx1"/>
              </a:solidFill>
              <a:latin typeface="Calibri (Textkörper)"/>
            </a:endParaRPr>
          </a:p>
          <a:p>
            <a:endParaRPr lang="de-DE" sz="1200" dirty="0">
              <a:solidFill>
                <a:schemeClr val="tx1"/>
              </a:solidFill>
              <a:latin typeface="Calibri (Textkörper)"/>
            </a:endParaRPr>
          </a:p>
          <a:p>
            <a:pPr algn="l"/>
            <a:endParaRPr lang="de-DE" sz="1200" b="0" i="0" u="none" strike="noStrike" baseline="0" dirty="0">
              <a:solidFill>
                <a:schemeClr val="tx1"/>
              </a:solidFill>
              <a:latin typeface="Calibri (Textkörper)"/>
            </a:endParaRPr>
          </a:p>
          <a:p>
            <a:endParaRPr lang="de-DE" dirty="0"/>
          </a:p>
        </p:txBody>
      </p:sp>
      <p:sp>
        <p:nvSpPr>
          <p:cNvPr id="4" name="Foliennummernplatzhalter 3"/>
          <p:cNvSpPr>
            <a:spLocks noGrp="1"/>
          </p:cNvSpPr>
          <p:nvPr>
            <p:ph type="sldNum" sz="quarter" idx="5"/>
          </p:nvPr>
        </p:nvSpPr>
        <p:spPr/>
        <p:txBody>
          <a:bodyPr/>
          <a:lstStyle/>
          <a:p>
            <a:fld id="{C6EE079B-57EB-4EE5-975C-CB4187B7645C}" type="slidenum">
              <a:rPr lang="de-DE" smtClean="0"/>
              <a:t>19</a:t>
            </a:fld>
            <a:endParaRPr lang="de-DE"/>
          </a:p>
        </p:txBody>
      </p:sp>
    </p:spTree>
    <p:extLst>
      <p:ext uri="{BB962C8B-B14F-4D97-AF65-F5344CB8AC3E}">
        <p14:creationId xmlns:p14="http://schemas.microsoft.com/office/powerpoint/2010/main" val="34940428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sz="1200" dirty="0"/>
              <a:t>Die folgende Abbildung fasst die Auszeichnungskriterien zusammen. Die Klimaschule Bayern bietet Schulen drei Auszeichnungsstufen. Bei allen drei Stufen müssen die 9 Schritte zur Klimaschule durchlaufen werden. Die Auszeichnungsstufe richtet sich nach der Anzahl der Handlungsfelder, die im Klimaschutzplan bearbeitet worden sind.</a:t>
            </a:r>
            <a:br>
              <a:rPr lang="de-DE" sz="1200" dirty="0"/>
            </a:br>
            <a:r>
              <a:rPr lang="de-DE" sz="1200" dirty="0"/>
              <a:t>Außerdem können Schulen sich um den Sonderpreis des bay. Umweltministeriums für Klimaschulen bewerben.</a:t>
            </a:r>
          </a:p>
          <a:p>
            <a:endParaRPr lang="de-DE" sz="1200" dirty="0"/>
          </a:p>
          <a:p>
            <a:r>
              <a:rPr lang="de-DE" sz="1200" b="1" dirty="0"/>
              <a:t>Klimaschule Bronze: </a:t>
            </a:r>
            <a:r>
              <a:rPr lang="de-DE" sz="1200" dirty="0"/>
              <a:t>Zwei Handlungsfelder wurden im Klimaschutzplan bearbeitet. </a:t>
            </a:r>
          </a:p>
          <a:p>
            <a:endParaRPr lang="de-DE" sz="1200" dirty="0"/>
          </a:p>
          <a:p>
            <a:r>
              <a:rPr lang="de-DE" sz="1200" b="1" dirty="0"/>
              <a:t>Klimaschule Silber: </a:t>
            </a:r>
            <a:r>
              <a:rPr lang="de-DE" sz="1200" dirty="0"/>
              <a:t>Fünf Handlungsfelder wurden im Klimaschutzplan bearbeitet.</a:t>
            </a:r>
          </a:p>
          <a:p>
            <a:endParaRPr lang="de-DE" sz="1200" dirty="0"/>
          </a:p>
          <a:p>
            <a:r>
              <a:rPr lang="de-DE" sz="1200" b="1" dirty="0"/>
              <a:t>Klimaschule Gold: </a:t>
            </a:r>
            <a:r>
              <a:rPr lang="de-DE" sz="1200" dirty="0"/>
              <a:t>Alle Handlungsfelder wurden im Klimaschutzplan bearbeitet. </a:t>
            </a:r>
          </a:p>
          <a:p>
            <a:endParaRPr lang="de-DE" sz="1200" dirty="0"/>
          </a:p>
          <a:p>
            <a:r>
              <a:rPr lang="de-DE" sz="1200" dirty="0"/>
              <a:t>Eine Klimaschutzplanvorlage ist auf der Homepage hinterlegt (siehe https://www.klimaschule.bayern.de/klimaschutzplan/)</a:t>
            </a:r>
          </a:p>
        </p:txBody>
      </p:sp>
      <p:sp>
        <p:nvSpPr>
          <p:cNvPr id="4" name="Foliennummernplatzhalter 3"/>
          <p:cNvSpPr>
            <a:spLocks noGrp="1"/>
          </p:cNvSpPr>
          <p:nvPr>
            <p:ph type="sldNum" sz="quarter" idx="5"/>
          </p:nvPr>
        </p:nvSpPr>
        <p:spPr/>
        <p:txBody>
          <a:bodyPr/>
          <a:lstStyle/>
          <a:p>
            <a:fld id="{C6EE079B-57EB-4EE5-975C-CB4187B7645C}" type="slidenum">
              <a:rPr lang="de-DE" smtClean="0"/>
              <a:t>20</a:t>
            </a:fld>
            <a:endParaRPr lang="de-DE"/>
          </a:p>
        </p:txBody>
      </p:sp>
    </p:spTree>
    <p:extLst>
      <p:ext uri="{BB962C8B-B14F-4D97-AF65-F5344CB8AC3E}">
        <p14:creationId xmlns:p14="http://schemas.microsoft.com/office/powerpoint/2010/main" val="12655688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Weitere Infos</a:t>
            </a:r>
          </a:p>
        </p:txBody>
      </p:sp>
      <p:sp>
        <p:nvSpPr>
          <p:cNvPr id="4" name="Foliennummernplatzhalter 3"/>
          <p:cNvSpPr>
            <a:spLocks noGrp="1"/>
          </p:cNvSpPr>
          <p:nvPr>
            <p:ph type="sldNum" sz="quarter" idx="5"/>
          </p:nvPr>
        </p:nvSpPr>
        <p:spPr/>
        <p:txBody>
          <a:bodyPr/>
          <a:lstStyle/>
          <a:p>
            <a:fld id="{C6EE079B-57EB-4EE5-975C-CB4187B7645C}" type="slidenum">
              <a:rPr lang="de-DE" smtClean="0"/>
              <a:t>22</a:t>
            </a:fld>
            <a:endParaRPr lang="de-DE"/>
          </a:p>
        </p:txBody>
      </p:sp>
    </p:spTree>
    <p:extLst>
      <p:ext uri="{BB962C8B-B14F-4D97-AF65-F5344CB8AC3E}">
        <p14:creationId xmlns:p14="http://schemas.microsoft.com/office/powerpoint/2010/main" val="2823600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Gerne können Sie hier eigene Projekte einfügen, die zu Ihrer Schule passen.</a:t>
            </a:r>
          </a:p>
        </p:txBody>
      </p:sp>
      <p:sp>
        <p:nvSpPr>
          <p:cNvPr id="4" name="Foliennummernplatzhalter 3"/>
          <p:cNvSpPr>
            <a:spLocks noGrp="1"/>
          </p:cNvSpPr>
          <p:nvPr>
            <p:ph type="sldNum" sz="quarter" idx="5"/>
          </p:nvPr>
        </p:nvSpPr>
        <p:spPr/>
        <p:txBody>
          <a:bodyPr/>
          <a:lstStyle/>
          <a:p>
            <a:fld id="{C6EE079B-57EB-4EE5-975C-CB4187B7645C}" type="slidenum">
              <a:rPr lang="de-DE" smtClean="0"/>
              <a:t>25</a:t>
            </a:fld>
            <a:endParaRPr lang="de-DE"/>
          </a:p>
        </p:txBody>
      </p:sp>
    </p:spTree>
    <p:extLst>
      <p:ext uri="{BB962C8B-B14F-4D97-AF65-F5344CB8AC3E}">
        <p14:creationId xmlns:p14="http://schemas.microsoft.com/office/powerpoint/2010/main" val="19166785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Video - Beispiel einer Klimaschule</a:t>
            </a:r>
          </a:p>
          <a:p>
            <a:endParaRPr lang="de-DE" dirty="0"/>
          </a:p>
          <a:p>
            <a:r>
              <a:rPr lang="de-DE" dirty="0"/>
              <a:t>2025: Auszeichnung als Klimaschule Silber</a:t>
            </a:r>
          </a:p>
          <a:p>
            <a:r>
              <a:rPr lang="de-DE" dirty="0"/>
              <a:t>Ausgezeichnet mit dem Sonderpreis des Bayerischen Umweltministers für die Umsetzung des „Schwammstadtkonzepts“.</a:t>
            </a:r>
          </a:p>
          <a:p>
            <a:endParaRPr lang="de-DE" dirty="0"/>
          </a:p>
          <a:p>
            <a:pPr marL="0" marR="0" lvl="0" indent="0" algn="l" defTabSz="914400" rtl="0" eaLnBrk="1" fontAlgn="auto" latinLnBrk="0" hangingPunct="1">
              <a:lnSpc>
                <a:spcPct val="100000"/>
              </a:lnSpc>
              <a:spcBef>
                <a:spcPts val="0"/>
              </a:spcBef>
              <a:spcAft>
                <a:spcPts val="0"/>
              </a:spcAft>
              <a:buClrTx/>
              <a:buSzTx/>
              <a:buFontTx/>
              <a:buNone/>
              <a:tabLst/>
              <a:defRPr/>
            </a:pPr>
            <a:r>
              <a:rPr lang="de-DE" dirty="0"/>
              <a:t>Weitere Filmportraits von Klimaschulen: </a:t>
            </a:r>
            <a:r>
              <a:rPr lang="de-DE" dirty="0">
                <a:hlinkClick r:id="rId3"/>
              </a:rPr>
              <a:t>https://www.klimaschule.bayern.de/klimaschulen-in-bayern/</a:t>
            </a:r>
            <a:r>
              <a:rPr lang="de-DE" dirty="0"/>
              <a:t> </a:t>
            </a:r>
          </a:p>
          <a:p>
            <a:endParaRPr lang="de-DE" dirty="0"/>
          </a:p>
        </p:txBody>
      </p:sp>
      <p:sp>
        <p:nvSpPr>
          <p:cNvPr id="4" name="Foliennummernplatzhalter 3"/>
          <p:cNvSpPr>
            <a:spLocks noGrp="1"/>
          </p:cNvSpPr>
          <p:nvPr>
            <p:ph type="sldNum" sz="quarter" idx="5"/>
          </p:nvPr>
        </p:nvSpPr>
        <p:spPr/>
        <p:txBody>
          <a:bodyPr/>
          <a:lstStyle/>
          <a:p>
            <a:fld id="{C6EE079B-57EB-4EE5-975C-CB4187B7645C}" type="slidenum">
              <a:rPr lang="de-DE" smtClean="0"/>
              <a:t>26</a:t>
            </a:fld>
            <a:endParaRPr lang="de-DE"/>
          </a:p>
        </p:txBody>
      </p:sp>
    </p:spTree>
    <p:extLst>
      <p:ext uri="{BB962C8B-B14F-4D97-AF65-F5344CB8AC3E}">
        <p14:creationId xmlns:p14="http://schemas.microsoft.com/office/powerpoint/2010/main" val="4109471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C6EE079B-57EB-4EE5-975C-CB4187B7645C}" type="slidenum">
              <a:rPr lang="de-DE" smtClean="0"/>
              <a:t>27</a:t>
            </a:fld>
            <a:endParaRPr lang="de-DE"/>
          </a:p>
        </p:txBody>
      </p:sp>
    </p:spTree>
    <p:extLst>
      <p:ext uri="{BB962C8B-B14F-4D97-AF65-F5344CB8AC3E}">
        <p14:creationId xmlns:p14="http://schemas.microsoft.com/office/powerpoint/2010/main" val="39451397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Schulen, die sich auf den Weg zur Klimaschule machen, erhalten vielfältige Unterstützungsangebote, die stetig ausgebaut werden (siehe oben).</a:t>
            </a:r>
          </a:p>
          <a:p>
            <a:endParaRPr lang="de-DE"/>
          </a:p>
          <a:p>
            <a:r>
              <a:rPr lang="de-DE"/>
              <a:t>Wichtig für Schulen ist, sich mit regionalen Akteuren von Beginn an zu vernetzen (Energieberatung, Sachaufwandsträger, Verbände,…). Dies entlastet die Lehrkräfte bei der Projektumsetzung und lässt das Projekt langfristig Früchte tragen. </a:t>
            </a:r>
          </a:p>
        </p:txBody>
      </p:sp>
      <p:sp>
        <p:nvSpPr>
          <p:cNvPr id="4" name="Foliennummernplatzhalter 3"/>
          <p:cNvSpPr>
            <a:spLocks noGrp="1"/>
          </p:cNvSpPr>
          <p:nvPr>
            <p:ph type="sldNum" sz="quarter" idx="5"/>
          </p:nvPr>
        </p:nvSpPr>
        <p:spPr/>
        <p:txBody>
          <a:bodyPr/>
          <a:lstStyle/>
          <a:p>
            <a:fld id="{C6EE079B-57EB-4EE5-975C-CB4187B7645C}" type="slidenum">
              <a:rPr lang="de-DE" smtClean="0"/>
              <a:t>28</a:t>
            </a:fld>
            <a:endParaRPr lang="de-DE"/>
          </a:p>
        </p:txBody>
      </p:sp>
    </p:spTree>
    <p:extLst>
      <p:ext uri="{BB962C8B-B14F-4D97-AF65-F5344CB8AC3E}">
        <p14:creationId xmlns:p14="http://schemas.microsoft.com/office/powerpoint/2010/main" val="2901986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Schulen, die sich auf den Weg zur Klimaschule machen, erhalten vielfältige Unterstützungsangebote, die stetig ausgebaut werden (siehe oben).</a:t>
            </a:r>
          </a:p>
          <a:p>
            <a:endParaRPr lang="de-DE" dirty="0"/>
          </a:p>
          <a:p>
            <a:r>
              <a:rPr lang="de-DE" dirty="0"/>
              <a:t>Wichtig für Schulen ist, sich mit regionalen Akteuren von Beginn an zu vernetzen (Energieberatung, Sachaufwandsträger, Verbände,…). Dies entlastet die Lehrkräfte bei der Projektumsetzung und lässt das Projekt langfristig Früchte tragen. </a:t>
            </a:r>
          </a:p>
        </p:txBody>
      </p:sp>
      <p:sp>
        <p:nvSpPr>
          <p:cNvPr id="4" name="Foliennummernplatzhalter 3"/>
          <p:cNvSpPr>
            <a:spLocks noGrp="1"/>
          </p:cNvSpPr>
          <p:nvPr>
            <p:ph type="sldNum" sz="quarter" idx="5"/>
          </p:nvPr>
        </p:nvSpPr>
        <p:spPr/>
        <p:txBody>
          <a:bodyPr/>
          <a:lstStyle/>
          <a:p>
            <a:fld id="{C6EE079B-57EB-4EE5-975C-CB4187B7645C}" type="slidenum">
              <a:rPr lang="de-DE" smtClean="0"/>
              <a:t>29</a:t>
            </a:fld>
            <a:endParaRPr lang="de-DE"/>
          </a:p>
        </p:txBody>
      </p:sp>
    </p:spTree>
    <p:extLst>
      <p:ext uri="{BB962C8B-B14F-4D97-AF65-F5344CB8AC3E}">
        <p14:creationId xmlns:p14="http://schemas.microsoft.com/office/powerpoint/2010/main" val="21470015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6562E99-8649-04AA-6CB4-9A559B74B1CE}" type="slidenum">
              <a:rPr/>
              <a:t>31</a:t>
            </a:fld>
            <a:endParaRPr/>
          </a:p>
        </p:txBody>
      </p:sp>
    </p:spTree>
    <p:extLst>
      <p:ext uri="{BB962C8B-B14F-4D97-AF65-F5344CB8AC3E}">
        <p14:creationId xmlns:p14="http://schemas.microsoft.com/office/powerpoint/2010/main" val="20347675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Im Folgenden werden die 10 Schritte zur zertifizierten Klimaschule erläutert. </a:t>
            </a:r>
          </a:p>
        </p:txBody>
      </p:sp>
      <p:sp>
        <p:nvSpPr>
          <p:cNvPr id="4" name="Foliennummernplatzhalter 3"/>
          <p:cNvSpPr>
            <a:spLocks noGrp="1"/>
          </p:cNvSpPr>
          <p:nvPr>
            <p:ph type="sldNum" sz="quarter" idx="5"/>
          </p:nvPr>
        </p:nvSpPr>
        <p:spPr/>
        <p:txBody>
          <a:bodyPr/>
          <a:lstStyle/>
          <a:p>
            <a:fld id="{C6EE079B-57EB-4EE5-975C-CB4187B7645C}" type="slidenum">
              <a:rPr lang="de-DE" smtClean="0"/>
              <a:t>32</a:t>
            </a:fld>
            <a:endParaRPr lang="de-DE"/>
          </a:p>
        </p:txBody>
      </p:sp>
    </p:spTree>
    <p:extLst>
      <p:ext uri="{BB962C8B-B14F-4D97-AF65-F5344CB8AC3E}">
        <p14:creationId xmlns:p14="http://schemas.microsoft.com/office/powerpoint/2010/main" val="9813970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C6EE079B-57EB-4EE5-975C-CB4187B7645C}" type="slidenum">
              <a:rPr lang="de-DE" smtClean="0"/>
              <a:t>34</a:t>
            </a:fld>
            <a:endParaRPr lang="de-DE"/>
          </a:p>
        </p:txBody>
      </p:sp>
    </p:spTree>
    <p:extLst>
      <p:ext uri="{BB962C8B-B14F-4D97-AF65-F5344CB8AC3E}">
        <p14:creationId xmlns:p14="http://schemas.microsoft.com/office/powerpoint/2010/main" val="12749948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Es sprechen sehr viele Gründe dafür, sich auf den Weg zur Klimaschule zu machen. Oben finden Sie einige Vorschläge, die Sie gerne erweitern können.</a:t>
            </a:r>
          </a:p>
        </p:txBody>
      </p:sp>
      <p:sp>
        <p:nvSpPr>
          <p:cNvPr id="4" name="Foliennummernplatzhalter 3"/>
          <p:cNvSpPr>
            <a:spLocks noGrp="1"/>
          </p:cNvSpPr>
          <p:nvPr>
            <p:ph type="sldNum" sz="quarter" idx="5"/>
          </p:nvPr>
        </p:nvSpPr>
        <p:spPr/>
        <p:txBody>
          <a:bodyPr/>
          <a:lstStyle/>
          <a:p>
            <a:fld id="{C6EE079B-57EB-4EE5-975C-CB4187B7645C}" type="slidenum">
              <a:rPr lang="de-DE" smtClean="0"/>
              <a:t>35</a:t>
            </a:fld>
            <a:endParaRPr lang="de-DE"/>
          </a:p>
        </p:txBody>
      </p:sp>
    </p:spTree>
    <p:extLst>
      <p:ext uri="{BB962C8B-B14F-4D97-AF65-F5344CB8AC3E}">
        <p14:creationId xmlns:p14="http://schemas.microsoft.com/office/powerpoint/2010/main" val="3516327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525F0DB-5B02-4DE2-AA66-B586F5012DDD}"/>
              </a:ext>
            </a:extLst>
          </p:cNvPr>
          <p:cNvSpPr>
            <a:spLocks noGrp="1"/>
          </p:cNvSpPr>
          <p:nvPr>
            <p:ph type="ctrTitle"/>
          </p:nvPr>
        </p:nvSpPr>
        <p:spPr>
          <a:xfrm>
            <a:off x="1524000" y="1122363"/>
            <a:ext cx="9144000" cy="2387600"/>
          </a:xfrm>
        </p:spPr>
        <p:txBody>
          <a:bodyPr anchor="b"/>
          <a:lstStyle>
            <a:lvl1pPr algn="ctr">
              <a:defRPr sz="6000"/>
            </a:lvl1pPr>
          </a:lstStyle>
          <a:p>
            <a:r>
              <a:rPr lang="de-DE"/>
              <a:t>Mastertitelformat bearbeiten</a:t>
            </a:r>
          </a:p>
        </p:txBody>
      </p:sp>
      <p:sp>
        <p:nvSpPr>
          <p:cNvPr id="3" name="Untertitel 2">
            <a:extLst>
              <a:ext uri="{FF2B5EF4-FFF2-40B4-BE49-F238E27FC236}">
                <a16:creationId xmlns:a16="http://schemas.microsoft.com/office/drawing/2014/main" id="{2C116648-754D-496D-A755-7582AA55F626}"/>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de-DE"/>
              <a:t>Master-Untertitelformat bearbeiten</a:t>
            </a:r>
          </a:p>
        </p:txBody>
      </p:sp>
    </p:spTree>
    <p:extLst>
      <p:ext uri="{BB962C8B-B14F-4D97-AF65-F5344CB8AC3E}">
        <p14:creationId xmlns:p14="http://schemas.microsoft.com/office/powerpoint/2010/main" val="2119239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963D3AB-3606-4D4E-B448-8884F78BB673}"/>
              </a:ext>
            </a:extLst>
          </p:cNvPr>
          <p:cNvSpPr>
            <a:spLocks noGrp="1"/>
          </p:cNvSpPr>
          <p:nvPr>
            <p:ph type="title"/>
          </p:nvPr>
        </p:nvSpPr>
        <p:spPr/>
        <p:txBody>
          <a:bodyPr/>
          <a:lstStyle/>
          <a:p>
            <a:r>
              <a:rPr lang="de-DE"/>
              <a:t>Mastertitelformat bearbeiten</a:t>
            </a:r>
          </a:p>
        </p:txBody>
      </p:sp>
      <p:sp>
        <p:nvSpPr>
          <p:cNvPr id="3" name="Inhaltsplatzhalter 2">
            <a:extLst>
              <a:ext uri="{FF2B5EF4-FFF2-40B4-BE49-F238E27FC236}">
                <a16:creationId xmlns:a16="http://schemas.microsoft.com/office/drawing/2014/main" id="{B49870B8-E574-4E5A-9A82-FB1CA0CE822C}"/>
              </a:ext>
            </a:extLst>
          </p:cNvPr>
          <p:cNvSpPr>
            <a:spLocks noGrp="1"/>
          </p:cNvSpPr>
          <p:nvPr>
            <p:ph idx="1"/>
          </p:nvPr>
        </p:nvSpPr>
        <p:spPr>
          <a:xfrm>
            <a:off x="838200" y="1825625"/>
            <a:ext cx="10515600" cy="3676626"/>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Tree>
    <p:extLst>
      <p:ext uri="{BB962C8B-B14F-4D97-AF65-F5344CB8AC3E}">
        <p14:creationId xmlns:p14="http://schemas.microsoft.com/office/powerpoint/2010/main" val="1879162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enutzerdefiniertes Layou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54877A3-666E-4664-8836-073C6572AA6E}"/>
              </a:ext>
            </a:extLst>
          </p:cNvPr>
          <p:cNvSpPr>
            <a:spLocks noGrp="1"/>
          </p:cNvSpPr>
          <p:nvPr>
            <p:ph type="title"/>
          </p:nvPr>
        </p:nvSpPr>
        <p:spPr/>
        <p:txBody>
          <a:bodyPr/>
          <a:lstStyle/>
          <a:p>
            <a:r>
              <a:rPr lang="de-DE"/>
              <a:t>Mastertitelformat bearbeiten</a:t>
            </a:r>
          </a:p>
        </p:txBody>
      </p:sp>
    </p:spTree>
    <p:extLst>
      <p:ext uri="{BB962C8B-B14F-4D97-AF65-F5344CB8AC3E}">
        <p14:creationId xmlns:p14="http://schemas.microsoft.com/office/powerpoint/2010/main" val="316720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AC5AE6C-C54E-4BBE-8118-A575B5FDCC5D}"/>
              </a:ext>
            </a:extLst>
          </p:cNvPr>
          <p:cNvSpPr>
            <a:spLocks noGrp="1"/>
          </p:cNvSpPr>
          <p:nvPr>
            <p:ph type="title"/>
          </p:nvPr>
        </p:nvSpPr>
        <p:spPr>
          <a:xfrm>
            <a:off x="831851" y="1709742"/>
            <a:ext cx="10515600" cy="2852737"/>
          </a:xfrm>
        </p:spPr>
        <p:txBody>
          <a:bodyPr anchor="b"/>
          <a:lstStyle>
            <a:lvl1pPr>
              <a:defRPr sz="6000"/>
            </a:lvl1pPr>
          </a:lstStyle>
          <a:p>
            <a:r>
              <a:rPr lang="de-DE"/>
              <a:t>Mastertitelformat bearbeiten</a:t>
            </a:r>
          </a:p>
        </p:txBody>
      </p:sp>
      <p:sp>
        <p:nvSpPr>
          <p:cNvPr id="3" name="Textplatzhalter 2">
            <a:extLst>
              <a:ext uri="{FF2B5EF4-FFF2-40B4-BE49-F238E27FC236}">
                <a16:creationId xmlns:a16="http://schemas.microsoft.com/office/drawing/2014/main" id="{1E369C9C-AE7B-4B42-86CB-690E0B09A66E}"/>
              </a:ext>
            </a:extLst>
          </p:cNvPr>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de-DE"/>
              <a:t>Mastertextformat bearbeiten</a:t>
            </a:r>
          </a:p>
        </p:txBody>
      </p:sp>
      <p:sp>
        <p:nvSpPr>
          <p:cNvPr id="4" name="Datumsplatzhalter 3">
            <a:extLst>
              <a:ext uri="{FF2B5EF4-FFF2-40B4-BE49-F238E27FC236}">
                <a16:creationId xmlns:a16="http://schemas.microsoft.com/office/drawing/2014/main" id="{37E5B6E1-52FB-4E76-92C2-9500EBE548C2}"/>
              </a:ext>
            </a:extLst>
          </p:cNvPr>
          <p:cNvSpPr>
            <a:spLocks noGrp="1"/>
          </p:cNvSpPr>
          <p:nvPr>
            <p:ph type="dt" sz="half" idx="10"/>
          </p:nvPr>
        </p:nvSpPr>
        <p:spPr>
          <a:xfrm>
            <a:off x="838200" y="6356354"/>
            <a:ext cx="2743200" cy="365125"/>
          </a:xfrm>
          <a:prstGeom prst="rect">
            <a:avLst/>
          </a:prstGeom>
        </p:spPr>
        <p:txBody>
          <a:bodyPr/>
          <a:lstStyle/>
          <a:p>
            <a:fld id="{BB4FB4D1-1CCB-43FD-86C9-048DA6D25ADC}" type="datetimeFigureOut">
              <a:rPr lang="de-DE" smtClean="0"/>
              <a:t>01.04.2026</a:t>
            </a:fld>
            <a:endParaRPr lang="de-DE"/>
          </a:p>
        </p:txBody>
      </p:sp>
      <p:sp>
        <p:nvSpPr>
          <p:cNvPr id="5" name="Fußzeilenplatzhalter 4">
            <a:extLst>
              <a:ext uri="{FF2B5EF4-FFF2-40B4-BE49-F238E27FC236}">
                <a16:creationId xmlns:a16="http://schemas.microsoft.com/office/drawing/2014/main" id="{24EECC9F-694B-4BE8-B6E8-0C33EDFB9EB8}"/>
              </a:ext>
            </a:extLst>
          </p:cNvPr>
          <p:cNvSpPr>
            <a:spLocks noGrp="1"/>
          </p:cNvSpPr>
          <p:nvPr>
            <p:ph type="ftr" sz="quarter" idx="11"/>
          </p:nvPr>
        </p:nvSpPr>
        <p:spPr>
          <a:xfrm>
            <a:off x="4038600" y="6356354"/>
            <a:ext cx="4114800" cy="365125"/>
          </a:xfrm>
          <a:prstGeom prst="rect">
            <a:avLst/>
          </a:prstGeom>
        </p:spPr>
        <p:txBody>
          <a:bodyPr/>
          <a:lstStyle/>
          <a:p>
            <a:endParaRPr lang="de-DE"/>
          </a:p>
        </p:txBody>
      </p:sp>
      <p:sp>
        <p:nvSpPr>
          <p:cNvPr id="6" name="Foliennummernplatzhalter 5">
            <a:extLst>
              <a:ext uri="{FF2B5EF4-FFF2-40B4-BE49-F238E27FC236}">
                <a16:creationId xmlns:a16="http://schemas.microsoft.com/office/drawing/2014/main" id="{25C6D4C8-2F57-47BB-8D48-424F5ED66BC9}"/>
              </a:ext>
            </a:extLst>
          </p:cNvPr>
          <p:cNvSpPr>
            <a:spLocks noGrp="1"/>
          </p:cNvSpPr>
          <p:nvPr>
            <p:ph type="sldNum" sz="quarter" idx="12"/>
          </p:nvPr>
        </p:nvSpPr>
        <p:spPr>
          <a:xfrm>
            <a:off x="8610600" y="6356354"/>
            <a:ext cx="2743200" cy="365125"/>
          </a:xfrm>
          <a:prstGeom prst="rect">
            <a:avLst/>
          </a:prstGeom>
        </p:spPr>
        <p:txBody>
          <a:bodyPr/>
          <a:lstStyle/>
          <a:p>
            <a:fld id="{E7B0C0FC-BA94-40EF-9C5C-0037B2EBCA1B}" type="slidenum">
              <a:rPr lang="de-DE" smtClean="0"/>
              <a:t>‹Nr.›</a:t>
            </a:fld>
            <a:endParaRPr lang="de-DE"/>
          </a:p>
        </p:txBody>
      </p:sp>
    </p:spTree>
    <p:extLst>
      <p:ext uri="{BB962C8B-B14F-4D97-AF65-F5344CB8AC3E}">
        <p14:creationId xmlns:p14="http://schemas.microsoft.com/office/powerpoint/2010/main" val="1265352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BAB27F4-2399-42C4-936C-F4AA3AF141AB}"/>
              </a:ext>
            </a:extLst>
          </p:cNvPr>
          <p:cNvSpPr>
            <a:spLocks noGrp="1"/>
          </p:cNvSpPr>
          <p:nvPr>
            <p:ph type="title"/>
          </p:nvPr>
        </p:nvSpPr>
        <p:spPr/>
        <p:txBody>
          <a:bodyPr/>
          <a:lstStyle/>
          <a:p>
            <a:r>
              <a:rPr lang="de-DE"/>
              <a:t>Mastertitelformat bearbeiten</a:t>
            </a:r>
          </a:p>
        </p:txBody>
      </p:sp>
      <p:sp>
        <p:nvSpPr>
          <p:cNvPr id="3" name="Inhaltsplatzhalter 2">
            <a:extLst>
              <a:ext uri="{FF2B5EF4-FFF2-40B4-BE49-F238E27FC236}">
                <a16:creationId xmlns:a16="http://schemas.microsoft.com/office/drawing/2014/main" id="{3202CE42-E47F-43E1-BED1-E018F5D7EC73}"/>
              </a:ext>
            </a:extLst>
          </p:cNvPr>
          <p:cNvSpPr>
            <a:spLocks noGrp="1"/>
          </p:cNvSpPr>
          <p:nvPr>
            <p:ph sz="half" idx="1"/>
          </p:nvPr>
        </p:nvSpPr>
        <p:spPr>
          <a:xfrm>
            <a:off x="838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Inhaltsplatzhalter 3">
            <a:extLst>
              <a:ext uri="{FF2B5EF4-FFF2-40B4-BE49-F238E27FC236}">
                <a16:creationId xmlns:a16="http://schemas.microsoft.com/office/drawing/2014/main" id="{0239021E-4985-44D7-835A-DF042B7406B5}"/>
              </a:ext>
            </a:extLst>
          </p:cNvPr>
          <p:cNvSpPr>
            <a:spLocks noGrp="1"/>
          </p:cNvSpPr>
          <p:nvPr>
            <p:ph sz="half" idx="2"/>
          </p:nvPr>
        </p:nvSpPr>
        <p:spPr>
          <a:xfrm>
            <a:off x="6172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5" name="Datumsplatzhalter 4">
            <a:extLst>
              <a:ext uri="{FF2B5EF4-FFF2-40B4-BE49-F238E27FC236}">
                <a16:creationId xmlns:a16="http://schemas.microsoft.com/office/drawing/2014/main" id="{2B17F152-044C-4DB8-A643-08D4C5EC4076}"/>
              </a:ext>
            </a:extLst>
          </p:cNvPr>
          <p:cNvSpPr>
            <a:spLocks noGrp="1"/>
          </p:cNvSpPr>
          <p:nvPr>
            <p:ph type="dt" sz="half" idx="10"/>
          </p:nvPr>
        </p:nvSpPr>
        <p:spPr>
          <a:xfrm>
            <a:off x="838200" y="6356354"/>
            <a:ext cx="2743200" cy="365125"/>
          </a:xfrm>
          <a:prstGeom prst="rect">
            <a:avLst/>
          </a:prstGeom>
        </p:spPr>
        <p:txBody>
          <a:bodyPr/>
          <a:lstStyle/>
          <a:p>
            <a:fld id="{BB4FB4D1-1CCB-43FD-86C9-048DA6D25ADC}" type="datetimeFigureOut">
              <a:rPr lang="de-DE" smtClean="0"/>
              <a:t>01.04.2026</a:t>
            </a:fld>
            <a:endParaRPr lang="de-DE"/>
          </a:p>
        </p:txBody>
      </p:sp>
      <p:sp>
        <p:nvSpPr>
          <p:cNvPr id="6" name="Fußzeilenplatzhalter 5">
            <a:extLst>
              <a:ext uri="{FF2B5EF4-FFF2-40B4-BE49-F238E27FC236}">
                <a16:creationId xmlns:a16="http://schemas.microsoft.com/office/drawing/2014/main" id="{1560171A-A3B0-44D4-8A32-D3AF1FF411A1}"/>
              </a:ext>
            </a:extLst>
          </p:cNvPr>
          <p:cNvSpPr>
            <a:spLocks noGrp="1"/>
          </p:cNvSpPr>
          <p:nvPr>
            <p:ph type="ftr" sz="quarter" idx="11"/>
          </p:nvPr>
        </p:nvSpPr>
        <p:spPr>
          <a:xfrm>
            <a:off x="4038600" y="6356354"/>
            <a:ext cx="4114800" cy="365125"/>
          </a:xfrm>
          <a:prstGeom prst="rect">
            <a:avLst/>
          </a:prstGeom>
        </p:spPr>
        <p:txBody>
          <a:bodyPr/>
          <a:lstStyle/>
          <a:p>
            <a:endParaRPr lang="de-DE"/>
          </a:p>
        </p:txBody>
      </p:sp>
      <p:sp>
        <p:nvSpPr>
          <p:cNvPr id="7" name="Foliennummernplatzhalter 6">
            <a:extLst>
              <a:ext uri="{FF2B5EF4-FFF2-40B4-BE49-F238E27FC236}">
                <a16:creationId xmlns:a16="http://schemas.microsoft.com/office/drawing/2014/main" id="{7D59858E-5595-4C01-8F73-25CF1B5501BF}"/>
              </a:ext>
            </a:extLst>
          </p:cNvPr>
          <p:cNvSpPr>
            <a:spLocks noGrp="1"/>
          </p:cNvSpPr>
          <p:nvPr>
            <p:ph type="sldNum" sz="quarter" idx="12"/>
          </p:nvPr>
        </p:nvSpPr>
        <p:spPr>
          <a:xfrm>
            <a:off x="8610600" y="6356354"/>
            <a:ext cx="2743200" cy="365125"/>
          </a:xfrm>
          <a:prstGeom prst="rect">
            <a:avLst/>
          </a:prstGeom>
        </p:spPr>
        <p:txBody>
          <a:bodyPr/>
          <a:lstStyle/>
          <a:p>
            <a:fld id="{E7B0C0FC-BA94-40EF-9C5C-0037B2EBCA1B}" type="slidenum">
              <a:rPr lang="de-DE" smtClean="0"/>
              <a:t>‹Nr.›</a:t>
            </a:fld>
            <a:endParaRPr lang="de-DE"/>
          </a:p>
        </p:txBody>
      </p:sp>
    </p:spTree>
    <p:extLst>
      <p:ext uri="{BB962C8B-B14F-4D97-AF65-F5344CB8AC3E}">
        <p14:creationId xmlns:p14="http://schemas.microsoft.com/office/powerpoint/2010/main" val="3895130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5EC3820-8E68-4D1C-B0D1-25437056319D}"/>
              </a:ext>
            </a:extLst>
          </p:cNvPr>
          <p:cNvSpPr>
            <a:spLocks noGrp="1"/>
          </p:cNvSpPr>
          <p:nvPr>
            <p:ph type="title"/>
          </p:nvPr>
        </p:nvSpPr>
        <p:spPr>
          <a:xfrm>
            <a:off x="839788" y="365129"/>
            <a:ext cx="10515600" cy="1325563"/>
          </a:xfrm>
        </p:spPr>
        <p:txBody>
          <a:bodyPr/>
          <a:lstStyle/>
          <a:p>
            <a:r>
              <a:rPr lang="de-DE"/>
              <a:t>Mastertitelformat bearbeiten</a:t>
            </a:r>
          </a:p>
        </p:txBody>
      </p:sp>
      <p:sp>
        <p:nvSpPr>
          <p:cNvPr id="3" name="Textplatzhalter 2">
            <a:extLst>
              <a:ext uri="{FF2B5EF4-FFF2-40B4-BE49-F238E27FC236}">
                <a16:creationId xmlns:a16="http://schemas.microsoft.com/office/drawing/2014/main" id="{298EE30D-1541-44C0-BFB1-2F704868127A}"/>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de-DE"/>
              <a:t>Mastertextformat bearbeiten</a:t>
            </a:r>
          </a:p>
        </p:txBody>
      </p:sp>
      <p:sp>
        <p:nvSpPr>
          <p:cNvPr id="4" name="Inhaltsplatzhalter 3">
            <a:extLst>
              <a:ext uri="{FF2B5EF4-FFF2-40B4-BE49-F238E27FC236}">
                <a16:creationId xmlns:a16="http://schemas.microsoft.com/office/drawing/2014/main" id="{F7286435-D76A-4C3B-97FE-7F9719336D95}"/>
              </a:ext>
            </a:extLst>
          </p:cNvPr>
          <p:cNvSpPr>
            <a:spLocks noGrp="1"/>
          </p:cNvSpPr>
          <p:nvPr>
            <p:ph sz="half" idx="2"/>
          </p:nvPr>
        </p:nvSpPr>
        <p:spPr>
          <a:xfrm>
            <a:off x="839789" y="2505075"/>
            <a:ext cx="5157787"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5" name="Textplatzhalter 4">
            <a:extLst>
              <a:ext uri="{FF2B5EF4-FFF2-40B4-BE49-F238E27FC236}">
                <a16:creationId xmlns:a16="http://schemas.microsoft.com/office/drawing/2014/main" id="{03AD5BAC-D569-4A4B-91A9-B1C990BC0517}"/>
              </a:ext>
            </a:extLst>
          </p:cNvPr>
          <p:cNvSpPr>
            <a:spLocks noGrp="1"/>
          </p:cNvSpPr>
          <p:nvPr>
            <p:ph type="body" sz="quarter" idx="3"/>
          </p:nvPr>
        </p:nvSpPr>
        <p:spPr>
          <a:xfrm>
            <a:off x="6172202"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de-DE"/>
              <a:t>Mastertextformat bearbeiten</a:t>
            </a:r>
          </a:p>
        </p:txBody>
      </p:sp>
      <p:sp>
        <p:nvSpPr>
          <p:cNvPr id="6" name="Inhaltsplatzhalter 5">
            <a:extLst>
              <a:ext uri="{FF2B5EF4-FFF2-40B4-BE49-F238E27FC236}">
                <a16:creationId xmlns:a16="http://schemas.microsoft.com/office/drawing/2014/main" id="{F8EDD7E9-8F19-4A00-9052-54E309310D51}"/>
              </a:ext>
            </a:extLst>
          </p:cNvPr>
          <p:cNvSpPr>
            <a:spLocks noGrp="1"/>
          </p:cNvSpPr>
          <p:nvPr>
            <p:ph sz="quarter" idx="4"/>
          </p:nvPr>
        </p:nvSpPr>
        <p:spPr>
          <a:xfrm>
            <a:off x="6172202" y="2505075"/>
            <a:ext cx="5183188"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Datumsplatzhalter 6">
            <a:extLst>
              <a:ext uri="{FF2B5EF4-FFF2-40B4-BE49-F238E27FC236}">
                <a16:creationId xmlns:a16="http://schemas.microsoft.com/office/drawing/2014/main" id="{9A5D51C6-1A78-4900-A48D-DF5DF8B8E7D1}"/>
              </a:ext>
            </a:extLst>
          </p:cNvPr>
          <p:cNvSpPr>
            <a:spLocks noGrp="1"/>
          </p:cNvSpPr>
          <p:nvPr>
            <p:ph type="dt" sz="half" idx="10"/>
          </p:nvPr>
        </p:nvSpPr>
        <p:spPr>
          <a:xfrm>
            <a:off x="838200" y="6356354"/>
            <a:ext cx="2743200" cy="365125"/>
          </a:xfrm>
          <a:prstGeom prst="rect">
            <a:avLst/>
          </a:prstGeom>
        </p:spPr>
        <p:txBody>
          <a:bodyPr/>
          <a:lstStyle/>
          <a:p>
            <a:fld id="{BB4FB4D1-1CCB-43FD-86C9-048DA6D25ADC}" type="datetimeFigureOut">
              <a:rPr lang="de-DE" smtClean="0"/>
              <a:t>01.04.2026</a:t>
            </a:fld>
            <a:endParaRPr lang="de-DE"/>
          </a:p>
        </p:txBody>
      </p:sp>
      <p:sp>
        <p:nvSpPr>
          <p:cNvPr id="8" name="Fußzeilenplatzhalter 7">
            <a:extLst>
              <a:ext uri="{FF2B5EF4-FFF2-40B4-BE49-F238E27FC236}">
                <a16:creationId xmlns:a16="http://schemas.microsoft.com/office/drawing/2014/main" id="{DFDEC0EB-9093-4366-83C2-410FE8459E1F}"/>
              </a:ext>
            </a:extLst>
          </p:cNvPr>
          <p:cNvSpPr>
            <a:spLocks noGrp="1"/>
          </p:cNvSpPr>
          <p:nvPr>
            <p:ph type="ftr" sz="quarter" idx="11"/>
          </p:nvPr>
        </p:nvSpPr>
        <p:spPr>
          <a:xfrm>
            <a:off x="4038600" y="6356354"/>
            <a:ext cx="4114800" cy="365125"/>
          </a:xfrm>
          <a:prstGeom prst="rect">
            <a:avLst/>
          </a:prstGeom>
        </p:spPr>
        <p:txBody>
          <a:bodyPr/>
          <a:lstStyle/>
          <a:p>
            <a:endParaRPr lang="de-DE"/>
          </a:p>
        </p:txBody>
      </p:sp>
      <p:sp>
        <p:nvSpPr>
          <p:cNvPr id="9" name="Foliennummernplatzhalter 8">
            <a:extLst>
              <a:ext uri="{FF2B5EF4-FFF2-40B4-BE49-F238E27FC236}">
                <a16:creationId xmlns:a16="http://schemas.microsoft.com/office/drawing/2014/main" id="{17187FEB-16F0-403E-9AFF-88D235327565}"/>
              </a:ext>
            </a:extLst>
          </p:cNvPr>
          <p:cNvSpPr>
            <a:spLocks noGrp="1"/>
          </p:cNvSpPr>
          <p:nvPr>
            <p:ph type="sldNum" sz="quarter" idx="12"/>
          </p:nvPr>
        </p:nvSpPr>
        <p:spPr>
          <a:xfrm>
            <a:off x="8610600" y="6356354"/>
            <a:ext cx="2743200" cy="365125"/>
          </a:xfrm>
          <a:prstGeom prst="rect">
            <a:avLst/>
          </a:prstGeom>
        </p:spPr>
        <p:txBody>
          <a:bodyPr/>
          <a:lstStyle/>
          <a:p>
            <a:fld id="{E7B0C0FC-BA94-40EF-9C5C-0037B2EBCA1B}" type="slidenum">
              <a:rPr lang="de-DE" smtClean="0"/>
              <a:t>‹Nr.›</a:t>
            </a:fld>
            <a:endParaRPr lang="de-DE"/>
          </a:p>
        </p:txBody>
      </p:sp>
    </p:spTree>
    <p:extLst>
      <p:ext uri="{BB962C8B-B14F-4D97-AF65-F5344CB8AC3E}">
        <p14:creationId xmlns:p14="http://schemas.microsoft.com/office/powerpoint/2010/main" val="2962767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501AF73-3C83-49D2-A0CB-446081031707}"/>
              </a:ext>
            </a:extLst>
          </p:cNvPr>
          <p:cNvSpPr>
            <a:spLocks noGrp="1"/>
          </p:cNvSpPr>
          <p:nvPr>
            <p:ph type="title"/>
          </p:nvPr>
        </p:nvSpPr>
        <p:spPr/>
        <p:txBody>
          <a:bodyPr/>
          <a:lstStyle/>
          <a:p>
            <a:r>
              <a:rPr lang="de-DE"/>
              <a:t>Mastertitelformat bearbeiten</a:t>
            </a:r>
          </a:p>
        </p:txBody>
      </p:sp>
      <p:sp>
        <p:nvSpPr>
          <p:cNvPr id="3" name="Datumsplatzhalter 2">
            <a:extLst>
              <a:ext uri="{FF2B5EF4-FFF2-40B4-BE49-F238E27FC236}">
                <a16:creationId xmlns:a16="http://schemas.microsoft.com/office/drawing/2014/main" id="{704F5077-05F7-43B5-8BFE-C0ED8C2FC9C4}"/>
              </a:ext>
            </a:extLst>
          </p:cNvPr>
          <p:cNvSpPr>
            <a:spLocks noGrp="1"/>
          </p:cNvSpPr>
          <p:nvPr>
            <p:ph type="dt" sz="half" idx="10"/>
          </p:nvPr>
        </p:nvSpPr>
        <p:spPr>
          <a:xfrm>
            <a:off x="838200" y="6356354"/>
            <a:ext cx="2743200" cy="365125"/>
          </a:xfrm>
          <a:prstGeom prst="rect">
            <a:avLst/>
          </a:prstGeom>
        </p:spPr>
        <p:txBody>
          <a:bodyPr/>
          <a:lstStyle/>
          <a:p>
            <a:fld id="{BB4FB4D1-1CCB-43FD-86C9-048DA6D25ADC}" type="datetimeFigureOut">
              <a:rPr lang="de-DE" smtClean="0"/>
              <a:t>01.04.2026</a:t>
            </a:fld>
            <a:endParaRPr lang="de-DE"/>
          </a:p>
        </p:txBody>
      </p:sp>
      <p:sp>
        <p:nvSpPr>
          <p:cNvPr id="4" name="Fußzeilenplatzhalter 3">
            <a:extLst>
              <a:ext uri="{FF2B5EF4-FFF2-40B4-BE49-F238E27FC236}">
                <a16:creationId xmlns:a16="http://schemas.microsoft.com/office/drawing/2014/main" id="{582BE856-4CBE-407B-814C-659739B09D7F}"/>
              </a:ext>
            </a:extLst>
          </p:cNvPr>
          <p:cNvSpPr>
            <a:spLocks noGrp="1"/>
          </p:cNvSpPr>
          <p:nvPr>
            <p:ph type="ftr" sz="quarter" idx="11"/>
          </p:nvPr>
        </p:nvSpPr>
        <p:spPr>
          <a:xfrm>
            <a:off x="4038600" y="6356354"/>
            <a:ext cx="4114800" cy="365125"/>
          </a:xfrm>
          <a:prstGeom prst="rect">
            <a:avLst/>
          </a:prstGeom>
        </p:spPr>
        <p:txBody>
          <a:bodyPr/>
          <a:lstStyle/>
          <a:p>
            <a:endParaRPr lang="de-DE"/>
          </a:p>
        </p:txBody>
      </p:sp>
      <p:sp>
        <p:nvSpPr>
          <p:cNvPr id="5" name="Foliennummernplatzhalter 4">
            <a:extLst>
              <a:ext uri="{FF2B5EF4-FFF2-40B4-BE49-F238E27FC236}">
                <a16:creationId xmlns:a16="http://schemas.microsoft.com/office/drawing/2014/main" id="{EED78B99-EF05-42D8-8EA7-0FBB3B0F64F2}"/>
              </a:ext>
            </a:extLst>
          </p:cNvPr>
          <p:cNvSpPr>
            <a:spLocks noGrp="1"/>
          </p:cNvSpPr>
          <p:nvPr>
            <p:ph type="sldNum" sz="quarter" idx="12"/>
          </p:nvPr>
        </p:nvSpPr>
        <p:spPr>
          <a:xfrm>
            <a:off x="8610600" y="6356354"/>
            <a:ext cx="2743200" cy="365125"/>
          </a:xfrm>
          <a:prstGeom prst="rect">
            <a:avLst/>
          </a:prstGeom>
        </p:spPr>
        <p:txBody>
          <a:bodyPr/>
          <a:lstStyle/>
          <a:p>
            <a:fld id="{E7B0C0FC-BA94-40EF-9C5C-0037B2EBCA1B}" type="slidenum">
              <a:rPr lang="de-DE" smtClean="0"/>
              <a:t>‹Nr.›</a:t>
            </a:fld>
            <a:endParaRPr lang="de-DE"/>
          </a:p>
        </p:txBody>
      </p:sp>
    </p:spTree>
    <p:extLst>
      <p:ext uri="{BB962C8B-B14F-4D97-AF65-F5344CB8AC3E}">
        <p14:creationId xmlns:p14="http://schemas.microsoft.com/office/powerpoint/2010/main" val="1041503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60CC7D94-98EB-4664-B5BA-76727610B10A}"/>
              </a:ext>
            </a:extLst>
          </p:cNvPr>
          <p:cNvSpPr>
            <a:spLocks noGrp="1"/>
          </p:cNvSpPr>
          <p:nvPr>
            <p:ph type="dt" sz="half" idx="10"/>
          </p:nvPr>
        </p:nvSpPr>
        <p:spPr>
          <a:xfrm>
            <a:off x="838200" y="6356354"/>
            <a:ext cx="2743200" cy="365125"/>
          </a:xfrm>
          <a:prstGeom prst="rect">
            <a:avLst/>
          </a:prstGeom>
        </p:spPr>
        <p:txBody>
          <a:bodyPr/>
          <a:lstStyle/>
          <a:p>
            <a:fld id="{BB4FB4D1-1CCB-43FD-86C9-048DA6D25ADC}" type="datetimeFigureOut">
              <a:rPr lang="de-DE" smtClean="0"/>
              <a:t>01.04.2026</a:t>
            </a:fld>
            <a:endParaRPr lang="de-DE"/>
          </a:p>
        </p:txBody>
      </p:sp>
      <p:sp>
        <p:nvSpPr>
          <p:cNvPr id="3" name="Fußzeilenplatzhalter 2">
            <a:extLst>
              <a:ext uri="{FF2B5EF4-FFF2-40B4-BE49-F238E27FC236}">
                <a16:creationId xmlns:a16="http://schemas.microsoft.com/office/drawing/2014/main" id="{AE0C3BC3-FD3A-4CD9-8DDB-9DD6B735B047}"/>
              </a:ext>
            </a:extLst>
          </p:cNvPr>
          <p:cNvSpPr>
            <a:spLocks noGrp="1"/>
          </p:cNvSpPr>
          <p:nvPr>
            <p:ph type="ftr" sz="quarter" idx="11"/>
          </p:nvPr>
        </p:nvSpPr>
        <p:spPr>
          <a:xfrm>
            <a:off x="4038600" y="6356354"/>
            <a:ext cx="4114800" cy="365125"/>
          </a:xfrm>
          <a:prstGeom prst="rect">
            <a:avLst/>
          </a:prstGeom>
        </p:spPr>
        <p:txBody>
          <a:bodyPr/>
          <a:lstStyle/>
          <a:p>
            <a:endParaRPr lang="de-DE"/>
          </a:p>
        </p:txBody>
      </p:sp>
      <p:sp>
        <p:nvSpPr>
          <p:cNvPr id="4" name="Foliennummernplatzhalter 3">
            <a:extLst>
              <a:ext uri="{FF2B5EF4-FFF2-40B4-BE49-F238E27FC236}">
                <a16:creationId xmlns:a16="http://schemas.microsoft.com/office/drawing/2014/main" id="{A749329A-A74A-435B-9729-3303F5F45A71}"/>
              </a:ext>
            </a:extLst>
          </p:cNvPr>
          <p:cNvSpPr>
            <a:spLocks noGrp="1"/>
          </p:cNvSpPr>
          <p:nvPr>
            <p:ph type="sldNum" sz="quarter" idx="12"/>
          </p:nvPr>
        </p:nvSpPr>
        <p:spPr>
          <a:xfrm>
            <a:off x="8610600" y="6356354"/>
            <a:ext cx="2743200" cy="365125"/>
          </a:xfrm>
          <a:prstGeom prst="rect">
            <a:avLst/>
          </a:prstGeom>
        </p:spPr>
        <p:txBody>
          <a:bodyPr/>
          <a:lstStyle/>
          <a:p>
            <a:fld id="{E7B0C0FC-BA94-40EF-9C5C-0037B2EBCA1B}" type="slidenum">
              <a:rPr lang="de-DE" smtClean="0"/>
              <a:t>‹Nr.›</a:t>
            </a:fld>
            <a:endParaRPr lang="de-DE"/>
          </a:p>
        </p:txBody>
      </p:sp>
    </p:spTree>
    <p:extLst>
      <p:ext uri="{BB962C8B-B14F-4D97-AF65-F5344CB8AC3E}">
        <p14:creationId xmlns:p14="http://schemas.microsoft.com/office/powerpoint/2010/main" val="753153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B202DE4-8EED-4C5B-BDCC-ABCBACE3C6E5}"/>
              </a:ext>
            </a:extLst>
          </p:cNvPr>
          <p:cNvSpPr>
            <a:spLocks noGrp="1"/>
          </p:cNvSpPr>
          <p:nvPr>
            <p:ph type="title"/>
          </p:nvPr>
        </p:nvSpPr>
        <p:spPr>
          <a:xfrm>
            <a:off x="839788" y="457200"/>
            <a:ext cx="3932237" cy="1600200"/>
          </a:xfrm>
        </p:spPr>
        <p:txBody>
          <a:bodyPr anchor="b"/>
          <a:lstStyle>
            <a:lvl1pPr>
              <a:defRPr sz="3200"/>
            </a:lvl1pPr>
          </a:lstStyle>
          <a:p>
            <a:r>
              <a:rPr lang="de-DE"/>
              <a:t>Mastertitelformat bearbeiten</a:t>
            </a:r>
          </a:p>
        </p:txBody>
      </p:sp>
      <p:sp>
        <p:nvSpPr>
          <p:cNvPr id="3" name="Inhaltsplatzhalter 2">
            <a:extLst>
              <a:ext uri="{FF2B5EF4-FFF2-40B4-BE49-F238E27FC236}">
                <a16:creationId xmlns:a16="http://schemas.microsoft.com/office/drawing/2014/main" id="{14897DB6-7F64-456E-A1ED-6356A1664E4D}"/>
              </a:ext>
            </a:extLst>
          </p:cNvPr>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a:extLst>
              <a:ext uri="{FF2B5EF4-FFF2-40B4-BE49-F238E27FC236}">
                <a16:creationId xmlns:a16="http://schemas.microsoft.com/office/drawing/2014/main" id="{766C560A-0F6D-42A0-869E-1AD068A9C4C5}"/>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de-DE"/>
              <a:t>Mastertextformat bearbeiten</a:t>
            </a:r>
          </a:p>
        </p:txBody>
      </p:sp>
      <p:sp>
        <p:nvSpPr>
          <p:cNvPr id="5" name="Datumsplatzhalter 4">
            <a:extLst>
              <a:ext uri="{FF2B5EF4-FFF2-40B4-BE49-F238E27FC236}">
                <a16:creationId xmlns:a16="http://schemas.microsoft.com/office/drawing/2014/main" id="{D96725E5-835A-4C8C-BE6A-1AF4390636BF}"/>
              </a:ext>
            </a:extLst>
          </p:cNvPr>
          <p:cNvSpPr>
            <a:spLocks noGrp="1"/>
          </p:cNvSpPr>
          <p:nvPr>
            <p:ph type="dt" sz="half" idx="10"/>
          </p:nvPr>
        </p:nvSpPr>
        <p:spPr>
          <a:xfrm>
            <a:off x="838200" y="6356354"/>
            <a:ext cx="2743200" cy="365125"/>
          </a:xfrm>
          <a:prstGeom prst="rect">
            <a:avLst/>
          </a:prstGeom>
        </p:spPr>
        <p:txBody>
          <a:bodyPr/>
          <a:lstStyle/>
          <a:p>
            <a:fld id="{BB4FB4D1-1CCB-43FD-86C9-048DA6D25ADC}" type="datetimeFigureOut">
              <a:rPr lang="de-DE" smtClean="0"/>
              <a:t>01.04.2026</a:t>
            </a:fld>
            <a:endParaRPr lang="de-DE"/>
          </a:p>
        </p:txBody>
      </p:sp>
      <p:sp>
        <p:nvSpPr>
          <p:cNvPr id="6" name="Fußzeilenplatzhalter 5">
            <a:extLst>
              <a:ext uri="{FF2B5EF4-FFF2-40B4-BE49-F238E27FC236}">
                <a16:creationId xmlns:a16="http://schemas.microsoft.com/office/drawing/2014/main" id="{5D4E555A-8CE5-4285-816A-32EC47183108}"/>
              </a:ext>
            </a:extLst>
          </p:cNvPr>
          <p:cNvSpPr>
            <a:spLocks noGrp="1"/>
          </p:cNvSpPr>
          <p:nvPr>
            <p:ph type="ftr" sz="quarter" idx="11"/>
          </p:nvPr>
        </p:nvSpPr>
        <p:spPr>
          <a:xfrm>
            <a:off x="4038600" y="6356354"/>
            <a:ext cx="4114800" cy="365125"/>
          </a:xfrm>
          <a:prstGeom prst="rect">
            <a:avLst/>
          </a:prstGeom>
        </p:spPr>
        <p:txBody>
          <a:bodyPr/>
          <a:lstStyle/>
          <a:p>
            <a:endParaRPr lang="de-DE"/>
          </a:p>
        </p:txBody>
      </p:sp>
      <p:sp>
        <p:nvSpPr>
          <p:cNvPr id="7" name="Foliennummernplatzhalter 6">
            <a:extLst>
              <a:ext uri="{FF2B5EF4-FFF2-40B4-BE49-F238E27FC236}">
                <a16:creationId xmlns:a16="http://schemas.microsoft.com/office/drawing/2014/main" id="{82F30E4E-C9C1-471A-AB52-AEC77E612A7D}"/>
              </a:ext>
            </a:extLst>
          </p:cNvPr>
          <p:cNvSpPr>
            <a:spLocks noGrp="1"/>
          </p:cNvSpPr>
          <p:nvPr>
            <p:ph type="sldNum" sz="quarter" idx="12"/>
          </p:nvPr>
        </p:nvSpPr>
        <p:spPr>
          <a:xfrm>
            <a:off x="8610600" y="6356354"/>
            <a:ext cx="2743200" cy="365125"/>
          </a:xfrm>
          <a:prstGeom prst="rect">
            <a:avLst/>
          </a:prstGeom>
        </p:spPr>
        <p:txBody>
          <a:bodyPr/>
          <a:lstStyle/>
          <a:p>
            <a:fld id="{E7B0C0FC-BA94-40EF-9C5C-0037B2EBCA1B}" type="slidenum">
              <a:rPr lang="de-DE" smtClean="0"/>
              <a:t>‹Nr.›</a:t>
            </a:fld>
            <a:endParaRPr lang="de-DE"/>
          </a:p>
        </p:txBody>
      </p:sp>
    </p:spTree>
    <p:extLst>
      <p:ext uri="{BB962C8B-B14F-4D97-AF65-F5344CB8AC3E}">
        <p14:creationId xmlns:p14="http://schemas.microsoft.com/office/powerpoint/2010/main" val="2550654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6B656E-3E76-41E5-A3D0-152F3C6BB8E3}"/>
              </a:ext>
            </a:extLst>
          </p:cNvPr>
          <p:cNvSpPr>
            <a:spLocks noGrp="1"/>
          </p:cNvSpPr>
          <p:nvPr>
            <p:ph type="title"/>
          </p:nvPr>
        </p:nvSpPr>
        <p:spPr>
          <a:xfrm>
            <a:off x="839788" y="457200"/>
            <a:ext cx="3932237" cy="1600200"/>
          </a:xfrm>
        </p:spPr>
        <p:txBody>
          <a:bodyPr anchor="b"/>
          <a:lstStyle>
            <a:lvl1pPr>
              <a:defRPr sz="3200"/>
            </a:lvl1pPr>
          </a:lstStyle>
          <a:p>
            <a:r>
              <a:rPr lang="de-DE"/>
              <a:t>Mastertitelformat bearbeiten</a:t>
            </a:r>
          </a:p>
        </p:txBody>
      </p:sp>
      <p:sp>
        <p:nvSpPr>
          <p:cNvPr id="3" name="Bildplatzhalter 2">
            <a:extLst>
              <a:ext uri="{FF2B5EF4-FFF2-40B4-BE49-F238E27FC236}">
                <a16:creationId xmlns:a16="http://schemas.microsoft.com/office/drawing/2014/main" id="{60D73DC6-3733-4B50-98CD-B189D1A1A838}"/>
              </a:ext>
            </a:extLst>
          </p:cNvPr>
          <p:cNvSpPr>
            <a:spLocks noGrp="1"/>
          </p:cNvSpPr>
          <p:nvPr>
            <p:ph type="pic" idx="1"/>
          </p:nvPr>
        </p:nvSpPr>
        <p:spPr>
          <a:xfrm>
            <a:off x="5183188" y="987429"/>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de-DE"/>
          </a:p>
        </p:txBody>
      </p:sp>
      <p:sp>
        <p:nvSpPr>
          <p:cNvPr id="4" name="Textplatzhalter 3">
            <a:extLst>
              <a:ext uri="{FF2B5EF4-FFF2-40B4-BE49-F238E27FC236}">
                <a16:creationId xmlns:a16="http://schemas.microsoft.com/office/drawing/2014/main" id="{E724CF76-7A1A-4113-AEBF-E8A2A4D5C430}"/>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de-DE"/>
              <a:t>Mastertextformat bearbeiten</a:t>
            </a:r>
          </a:p>
        </p:txBody>
      </p:sp>
      <p:sp>
        <p:nvSpPr>
          <p:cNvPr id="5" name="Datumsplatzhalter 4">
            <a:extLst>
              <a:ext uri="{FF2B5EF4-FFF2-40B4-BE49-F238E27FC236}">
                <a16:creationId xmlns:a16="http://schemas.microsoft.com/office/drawing/2014/main" id="{021990F5-74A1-4513-B5E2-980FFD93E3D3}"/>
              </a:ext>
            </a:extLst>
          </p:cNvPr>
          <p:cNvSpPr>
            <a:spLocks noGrp="1"/>
          </p:cNvSpPr>
          <p:nvPr>
            <p:ph type="dt" sz="half" idx="10"/>
          </p:nvPr>
        </p:nvSpPr>
        <p:spPr>
          <a:xfrm>
            <a:off x="838200" y="6356354"/>
            <a:ext cx="2743200" cy="365125"/>
          </a:xfrm>
          <a:prstGeom prst="rect">
            <a:avLst/>
          </a:prstGeom>
        </p:spPr>
        <p:txBody>
          <a:bodyPr/>
          <a:lstStyle/>
          <a:p>
            <a:fld id="{BB4FB4D1-1CCB-43FD-86C9-048DA6D25ADC}" type="datetimeFigureOut">
              <a:rPr lang="de-DE" smtClean="0"/>
              <a:t>01.04.2026</a:t>
            </a:fld>
            <a:endParaRPr lang="de-DE"/>
          </a:p>
        </p:txBody>
      </p:sp>
      <p:sp>
        <p:nvSpPr>
          <p:cNvPr id="6" name="Fußzeilenplatzhalter 5">
            <a:extLst>
              <a:ext uri="{FF2B5EF4-FFF2-40B4-BE49-F238E27FC236}">
                <a16:creationId xmlns:a16="http://schemas.microsoft.com/office/drawing/2014/main" id="{C268C6F1-DA4B-43DF-921D-D5EB48A3D671}"/>
              </a:ext>
            </a:extLst>
          </p:cNvPr>
          <p:cNvSpPr>
            <a:spLocks noGrp="1"/>
          </p:cNvSpPr>
          <p:nvPr>
            <p:ph type="ftr" sz="quarter" idx="11"/>
          </p:nvPr>
        </p:nvSpPr>
        <p:spPr>
          <a:xfrm>
            <a:off x="4038600" y="6356354"/>
            <a:ext cx="4114800" cy="365125"/>
          </a:xfrm>
          <a:prstGeom prst="rect">
            <a:avLst/>
          </a:prstGeom>
        </p:spPr>
        <p:txBody>
          <a:bodyPr/>
          <a:lstStyle/>
          <a:p>
            <a:endParaRPr lang="de-DE"/>
          </a:p>
        </p:txBody>
      </p:sp>
      <p:sp>
        <p:nvSpPr>
          <p:cNvPr id="7" name="Foliennummernplatzhalter 6">
            <a:extLst>
              <a:ext uri="{FF2B5EF4-FFF2-40B4-BE49-F238E27FC236}">
                <a16:creationId xmlns:a16="http://schemas.microsoft.com/office/drawing/2014/main" id="{ABA9FC7D-0BA1-4957-A1DB-B96EB2C85C8A}"/>
              </a:ext>
            </a:extLst>
          </p:cNvPr>
          <p:cNvSpPr>
            <a:spLocks noGrp="1"/>
          </p:cNvSpPr>
          <p:nvPr>
            <p:ph type="sldNum" sz="quarter" idx="12"/>
          </p:nvPr>
        </p:nvSpPr>
        <p:spPr>
          <a:xfrm>
            <a:off x="8610600" y="6356354"/>
            <a:ext cx="2743200" cy="365125"/>
          </a:xfrm>
          <a:prstGeom prst="rect">
            <a:avLst/>
          </a:prstGeom>
        </p:spPr>
        <p:txBody>
          <a:bodyPr/>
          <a:lstStyle/>
          <a:p>
            <a:fld id="{E7B0C0FC-BA94-40EF-9C5C-0037B2EBCA1B}" type="slidenum">
              <a:rPr lang="de-DE" smtClean="0"/>
              <a:t>‹Nr.›</a:t>
            </a:fld>
            <a:endParaRPr lang="de-DE"/>
          </a:p>
        </p:txBody>
      </p:sp>
    </p:spTree>
    <p:extLst>
      <p:ext uri="{BB962C8B-B14F-4D97-AF65-F5344CB8AC3E}">
        <p14:creationId xmlns:p14="http://schemas.microsoft.com/office/powerpoint/2010/main" val="1197164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DD89FBE-EE44-439B-9E4B-7B90A3ABEF93}"/>
              </a:ext>
            </a:extLst>
          </p:cNvPr>
          <p:cNvSpPr>
            <a:spLocks noGrp="1"/>
          </p:cNvSpPr>
          <p:nvPr>
            <p:ph type="title"/>
          </p:nvPr>
        </p:nvSpPr>
        <p:spPr/>
        <p:txBody>
          <a:bodyPr/>
          <a:lstStyle/>
          <a:p>
            <a:r>
              <a:rPr lang="de-DE"/>
              <a:t>Mastertitelformat bearbeiten</a:t>
            </a:r>
          </a:p>
        </p:txBody>
      </p:sp>
      <p:sp>
        <p:nvSpPr>
          <p:cNvPr id="3" name="Vertikaler Textplatzhalter 2">
            <a:extLst>
              <a:ext uri="{FF2B5EF4-FFF2-40B4-BE49-F238E27FC236}">
                <a16:creationId xmlns:a16="http://schemas.microsoft.com/office/drawing/2014/main" id="{7BA31FE1-14C0-4EDF-860B-4AE70755385E}"/>
              </a:ext>
            </a:extLst>
          </p:cNvPr>
          <p:cNvSpPr>
            <a:spLocks noGrp="1"/>
          </p:cNvSpPr>
          <p:nvPr>
            <p:ph type="body" orient="vert" idx="1"/>
          </p:nvPr>
        </p:nvSpPr>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a:extLst>
              <a:ext uri="{FF2B5EF4-FFF2-40B4-BE49-F238E27FC236}">
                <a16:creationId xmlns:a16="http://schemas.microsoft.com/office/drawing/2014/main" id="{CD2033A1-FC80-4259-A48D-E1374B35AF24}"/>
              </a:ext>
            </a:extLst>
          </p:cNvPr>
          <p:cNvSpPr>
            <a:spLocks noGrp="1"/>
          </p:cNvSpPr>
          <p:nvPr>
            <p:ph type="dt" sz="half" idx="10"/>
          </p:nvPr>
        </p:nvSpPr>
        <p:spPr>
          <a:xfrm>
            <a:off x="838200" y="6356354"/>
            <a:ext cx="2743200" cy="365125"/>
          </a:xfrm>
          <a:prstGeom prst="rect">
            <a:avLst/>
          </a:prstGeom>
        </p:spPr>
        <p:txBody>
          <a:bodyPr/>
          <a:lstStyle/>
          <a:p>
            <a:fld id="{BB4FB4D1-1CCB-43FD-86C9-048DA6D25ADC}" type="datetimeFigureOut">
              <a:rPr lang="de-DE" smtClean="0"/>
              <a:t>01.04.2026</a:t>
            </a:fld>
            <a:endParaRPr lang="de-DE"/>
          </a:p>
        </p:txBody>
      </p:sp>
      <p:sp>
        <p:nvSpPr>
          <p:cNvPr id="5" name="Fußzeilenplatzhalter 4">
            <a:extLst>
              <a:ext uri="{FF2B5EF4-FFF2-40B4-BE49-F238E27FC236}">
                <a16:creationId xmlns:a16="http://schemas.microsoft.com/office/drawing/2014/main" id="{532C4094-7699-43B7-90E4-10330408EF89}"/>
              </a:ext>
            </a:extLst>
          </p:cNvPr>
          <p:cNvSpPr>
            <a:spLocks noGrp="1"/>
          </p:cNvSpPr>
          <p:nvPr>
            <p:ph type="ftr" sz="quarter" idx="11"/>
          </p:nvPr>
        </p:nvSpPr>
        <p:spPr>
          <a:xfrm>
            <a:off x="4038600" y="6356354"/>
            <a:ext cx="4114800" cy="365125"/>
          </a:xfrm>
          <a:prstGeom prst="rect">
            <a:avLst/>
          </a:prstGeom>
        </p:spPr>
        <p:txBody>
          <a:bodyPr/>
          <a:lstStyle/>
          <a:p>
            <a:endParaRPr lang="de-DE"/>
          </a:p>
        </p:txBody>
      </p:sp>
      <p:sp>
        <p:nvSpPr>
          <p:cNvPr id="6" name="Foliennummernplatzhalter 5">
            <a:extLst>
              <a:ext uri="{FF2B5EF4-FFF2-40B4-BE49-F238E27FC236}">
                <a16:creationId xmlns:a16="http://schemas.microsoft.com/office/drawing/2014/main" id="{59F6DC88-2000-4E00-9734-2007AEC2D510}"/>
              </a:ext>
            </a:extLst>
          </p:cNvPr>
          <p:cNvSpPr>
            <a:spLocks noGrp="1"/>
          </p:cNvSpPr>
          <p:nvPr>
            <p:ph type="sldNum" sz="quarter" idx="12"/>
          </p:nvPr>
        </p:nvSpPr>
        <p:spPr>
          <a:xfrm>
            <a:off x="8610600" y="6356354"/>
            <a:ext cx="2743200" cy="365125"/>
          </a:xfrm>
          <a:prstGeom prst="rect">
            <a:avLst/>
          </a:prstGeom>
        </p:spPr>
        <p:txBody>
          <a:bodyPr/>
          <a:lstStyle/>
          <a:p>
            <a:fld id="{E7B0C0FC-BA94-40EF-9C5C-0037B2EBCA1B}" type="slidenum">
              <a:rPr lang="de-DE" smtClean="0"/>
              <a:t>‹Nr.›</a:t>
            </a:fld>
            <a:endParaRPr lang="de-DE"/>
          </a:p>
        </p:txBody>
      </p:sp>
    </p:spTree>
    <p:extLst>
      <p:ext uri="{BB962C8B-B14F-4D97-AF65-F5344CB8AC3E}">
        <p14:creationId xmlns:p14="http://schemas.microsoft.com/office/powerpoint/2010/main" val="3196904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a:extLst>
              <a:ext uri="{FF2B5EF4-FFF2-40B4-BE49-F238E27FC236}">
                <a16:creationId xmlns:a16="http://schemas.microsoft.com/office/drawing/2014/main" id="{226222C2-2120-47B5-9671-94E78832BA47}"/>
              </a:ext>
            </a:extLst>
          </p:cNvPr>
          <p:cNvSpPr>
            <a:spLocks noGrp="1"/>
          </p:cNvSpPr>
          <p:nvPr>
            <p:ph type="title" orient="vert"/>
          </p:nvPr>
        </p:nvSpPr>
        <p:spPr>
          <a:xfrm>
            <a:off x="8724902" y="365125"/>
            <a:ext cx="2628900" cy="5811838"/>
          </a:xfrm>
        </p:spPr>
        <p:txBody>
          <a:bodyPr vert="eaVert"/>
          <a:lstStyle/>
          <a:p>
            <a:r>
              <a:rPr lang="de-DE"/>
              <a:t>Mastertitelformat bearbeiten</a:t>
            </a:r>
          </a:p>
        </p:txBody>
      </p:sp>
      <p:sp>
        <p:nvSpPr>
          <p:cNvPr id="3" name="Vertikaler Textplatzhalter 2">
            <a:extLst>
              <a:ext uri="{FF2B5EF4-FFF2-40B4-BE49-F238E27FC236}">
                <a16:creationId xmlns:a16="http://schemas.microsoft.com/office/drawing/2014/main" id="{A1B82E2D-0BAD-4ADD-A338-FCD453DDEE10}"/>
              </a:ext>
            </a:extLst>
          </p:cNvPr>
          <p:cNvSpPr>
            <a:spLocks noGrp="1"/>
          </p:cNvSpPr>
          <p:nvPr>
            <p:ph type="body" orient="vert" idx="1"/>
          </p:nvPr>
        </p:nvSpPr>
        <p:spPr>
          <a:xfrm>
            <a:off x="838202" y="365125"/>
            <a:ext cx="7734300" cy="5811838"/>
          </a:xfrm>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Datumsplatzhalter 3">
            <a:extLst>
              <a:ext uri="{FF2B5EF4-FFF2-40B4-BE49-F238E27FC236}">
                <a16:creationId xmlns:a16="http://schemas.microsoft.com/office/drawing/2014/main" id="{EA44A0AF-55F0-41FC-B02E-E5B96C695001}"/>
              </a:ext>
            </a:extLst>
          </p:cNvPr>
          <p:cNvSpPr>
            <a:spLocks noGrp="1"/>
          </p:cNvSpPr>
          <p:nvPr>
            <p:ph type="dt" sz="half" idx="10"/>
          </p:nvPr>
        </p:nvSpPr>
        <p:spPr>
          <a:xfrm>
            <a:off x="838200" y="6356354"/>
            <a:ext cx="2743200" cy="365125"/>
          </a:xfrm>
          <a:prstGeom prst="rect">
            <a:avLst/>
          </a:prstGeom>
        </p:spPr>
        <p:txBody>
          <a:bodyPr/>
          <a:lstStyle/>
          <a:p>
            <a:fld id="{BB4FB4D1-1CCB-43FD-86C9-048DA6D25ADC}" type="datetimeFigureOut">
              <a:rPr lang="de-DE" smtClean="0"/>
              <a:t>01.04.2026</a:t>
            </a:fld>
            <a:endParaRPr lang="de-DE"/>
          </a:p>
        </p:txBody>
      </p:sp>
      <p:sp>
        <p:nvSpPr>
          <p:cNvPr id="5" name="Fußzeilenplatzhalter 4">
            <a:extLst>
              <a:ext uri="{FF2B5EF4-FFF2-40B4-BE49-F238E27FC236}">
                <a16:creationId xmlns:a16="http://schemas.microsoft.com/office/drawing/2014/main" id="{586F6124-3531-4CB5-B85F-4F52A8BB312E}"/>
              </a:ext>
            </a:extLst>
          </p:cNvPr>
          <p:cNvSpPr>
            <a:spLocks noGrp="1"/>
          </p:cNvSpPr>
          <p:nvPr>
            <p:ph type="ftr" sz="quarter" idx="11"/>
          </p:nvPr>
        </p:nvSpPr>
        <p:spPr>
          <a:xfrm>
            <a:off x="4038600" y="6356354"/>
            <a:ext cx="4114800" cy="365125"/>
          </a:xfrm>
          <a:prstGeom prst="rect">
            <a:avLst/>
          </a:prstGeom>
        </p:spPr>
        <p:txBody>
          <a:bodyPr/>
          <a:lstStyle/>
          <a:p>
            <a:endParaRPr lang="de-DE"/>
          </a:p>
        </p:txBody>
      </p:sp>
      <p:sp>
        <p:nvSpPr>
          <p:cNvPr id="6" name="Foliennummernplatzhalter 5">
            <a:extLst>
              <a:ext uri="{FF2B5EF4-FFF2-40B4-BE49-F238E27FC236}">
                <a16:creationId xmlns:a16="http://schemas.microsoft.com/office/drawing/2014/main" id="{567AB52C-04F2-4981-8804-FA7B745A68EE}"/>
              </a:ext>
            </a:extLst>
          </p:cNvPr>
          <p:cNvSpPr>
            <a:spLocks noGrp="1"/>
          </p:cNvSpPr>
          <p:nvPr>
            <p:ph type="sldNum" sz="quarter" idx="12"/>
          </p:nvPr>
        </p:nvSpPr>
        <p:spPr>
          <a:xfrm>
            <a:off x="8610600" y="6356354"/>
            <a:ext cx="2743200" cy="365125"/>
          </a:xfrm>
          <a:prstGeom prst="rect">
            <a:avLst/>
          </a:prstGeom>
        </p:spPr>
        <p:txBody>
          <a:bodyPr/>
          <a:lstStyle/>
          <a:p>
            <a:fld id="{E7B0C0FC-BA94-40EF-9C5C-0037B2EBCA1B}" type="slidenum">
              <a:rPr lang="de-DE" smtClean="0"/>
              <a:t>‹Nr.›</a:t>
            </a:fld>
            <a:endParaRPr lang="de-DE"/>
          </a:p>
        </p:txBody>
      </p:sp>
    </p:spTree>
    <p:extLst>
      <p:ext uri="{BB962C8B-B14F-4D97-AF65-F5344CB8AC3E}">
        <p14:creationId xmlns:p14="http://schemas.microsoft.com/office/powerpoint/2010/main" val="2336072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sv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CB359394-BC62-4111-8553-C3778D4C0450}"/>
              </a:ext>
            </a:extLst>
          </p:cNvPr>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de-DE"/>
              <a:t>Mastertitelformat bearbeiten</a:t>
            </a:r>
          </a:p>
        </p:txBody>
      </p:sp>
      <p:sp>
        <p:nvSpPr>
          <p:cNvPr id="3" name="Textplatzhalter 2">
            <a:extLst>
              <a:ext uri="{FF2B5EF4-FFF2-40B4-BE49-F238E27FC236}">
                <a16:creationId xmlns:a16="http://schemas.microsoft.com/office/drawing/2014/main" id="{50FBA2DC-D113-46F0-9CD7-72BEF001F450}"/>
              </a:ext>
            </a:extLst>
          </p:cNvPr>
          <p:cNvSpPr>
            <a:spLocks noGrp="1"/>
          </p:cNvSpPr>
          <p:nvPr>
            <p:ph type="body" idx="1"/>
          </p:nvPr>
        </p:nvSpPr>
        <p:spPr>
          <a:xfrm>
            <a:off x="838200" y="1825625"/>
            <a:ext cx="10515600" cy="3609975"/>
          </a:xfrm>
          <a:prstGeom prst="rect">
            <a:avLst/>
          </a:prstGeom>
        </p:spPr>
        <p:txBody>
          <a:bodyPr vert="horz" lIns="91440" tIns="45720" rIns="9144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grpSp>
        <p:nvGrpSpPr>
          <p:cNvPr id="4" name="Gruppieren 3">
            <a:extLst>
              <a:ext uri="{FF2B5EF4-FFF2-40B4-BE49-F238E27FC236}">
                <a16:creationId xmlns:a16="http://schemas.microsoft.com/office/drawing/2014/main" id="{4C95D76F-B763-40D8-9190-B0AE8FAE31F3}"/>
              </a:ext>
            </a:extLst>
          </p:cNvPr>
          <p:cNvGrpSpPr/>
          <p:nvPr userDrawn="1"/>
        </p:nvGrpSpPr>
        <p:grpSpPr>
          <a:xfrm>
            <a:off x="-571500" y="5991226"/>
            <a:ext cx="12954000" cy="866776"/>
            <a:chOff x="-571500" y="5991226"/>
            <a:chExt cx="12954000" cy="866776"/>
          </a:xfrm>
        </p:grpSpPr>
        <p:sp>
          <p:nvSpPr>
            <p:cNvPr id="5" name="Rechteck 4">
              <a:extLst>
                <a:ext uri="{FF2B5EF4-FFF2-40B4-BE49-F238E27FC236}">
                  <a16:creationId xmlns:a16="http://schemas.microsoft.com/office/drawing/2014/main" id="{3C94C9A6-C629-489E-AED7-F78ED3AE3E3A}"/>
                </a:ext>
              </a:extLst>
            </p:cNvPr>
            <p:cNvSpPr/>
            <p:nvPr/>
          </p:nvSpPr>
          <p:spPr>
            <a:xfrm>
              <a:off x="-571500" y="5991226"/>
              <a:ext cx="12954000" cy="866776"/>
            </a:xfrm>
            <a:prstGeom prst="rect">
              <a:avLst/>
            </a:prstGeom>
            <a:solidFill>
              <a:srgbClr val="0342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6" name="Grafik 5">
              <a:extLst>
                <a:ext uri="{FF2B5EF4-FFF2-40B4-BE49-F238E27FC236}">
                  <a16:creationId xmlns:a16="http://schemas.microsoft.com/office/drawing/2014/main" id="{19D05EFB-583D-44B6-BD71-5D2C80C40A83}"/>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0125075" y="6077398"/>
              <a:ext cx="1885949" cy="639004"/>
            </a:xfrm>
            <a:prstGeom prst="rect">
              <a:avLst/>
            </a:prstGeom>
          </p:spPr>
        </p:pic>
      </p:grpSp>
    </p:spTree>
    <p:extLst>
      <p:ext uri="{BB962C8B-B14F-4D97-AF65-F5344CB8AC3E}">
        <p14:creationId xmlns:p14="http://schemas.microsoft.com/office/powerpoint/2010/main" val="154673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7.sv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8" Type="http://schemas.openxmlformats.org/officeDocument/2006/relationships/image" Target="../media/image35.jpg"/><Relationship Id="rId3" Type="http://schemas.openxmlformats.org/officeDocument/2006/relationships/image" Target="../media/image30.jpg"/><Relationship Id="rId7" Type="http://schemas.openxmlformats.org/officeDocument/2006/relationships/image" Target="../media/image34.jp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33.jpg"/><Relationship Id="rId11" Type="http://schemas.openxmlformats.org/officeDocument/2006/relationships/image" Target="../media/image28.png"/><Relationship Id="rId5" Type="http://schemas.openxmlformats.org/officeDocument/2006/relationships/image" Target="../media/image32.jpg"/><Relationship Id="rId10" Type="http://schemas.openxmlformats.org/officeDocument/2006/relationships/image" Target="../media/image37.png"/><Relationship Id="rId4" Type="http://schemas.openxmlformats.org/officeDocument/2006/relationships/image" Target="../media/image31.jpg"/><Relationship Id="rId9"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slides/_rels/slide15.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830.png"/></Relationships>
</file>

<file path=ppt/slides/_rels/slide16.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27.png"/><Relationship Id="rId5" Type="http://schemas.openxmlformats.org/officeDocument/2006/relationships/image" Target="../media/image26.pn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45.png"/></Relationships>
</file>

<file path=ppt/slides/_rels/slide17.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46.jpeg"/><Relationship Id="rId7" Type="http://schemas.openxmlformats.org/officeDocument/2006/relationships/image" Target="../media/image50.jpeg"/><Relationship Id="rId12" Type="http://schemas.openxmlformats.org/officeDocument/2006/relationships/image" Target="../media/image55.sv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image" Target="../media/image49.jpeg"/><Relationship Id="rId11" Type="http://schemas.openxmlformats.org/officeDocument/2006/relationships/image" Target="../media/image54.png"/><Relationship Id="rId5" Type="http://schemas.openxmlformats.org/officeDocument/2006/relationships/image" Target="../media/image48.jpeg"/><Relationship Id="rId10" Type="http://schemas.openxmlformats.org/officeDocument/2006/relationships/image" Target="../media/image53.png"/><Relationship Id="rId4" Type="http://schemas.openxmlformats.org/officeDocument/2006/relationships/image" Target="../media/image47.jpeg"/><Relationship Id="rId9" Type="http://schemas.openxmlformats.org/officeDocument/2006/relationships/image" Target="../media/image52.jpeg"/></Relationships>
</file>

<file path=ppt/slides/_rels/slide18.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3.png"/><Relationship Id="rId7" Type="http://schemas.openxmlformats.org/officeDocument/2006/relationships/image" Target="../media/image59.sv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58.png"/><Relationship Id="rId5" Type="http://schemas.openxmlformats.org/officeDocument/2006/relationships/image" Target="../media/image57.svg"/><Relationship Id="rId4" Type="http://schemas.openxmlformats.org/officeDocument/2006/relationships/image" Target="../media/image56.png"/><Relationship Id="rId9" Type="http://schemas.openxmlformats.org/officeDocument/2006/relationships/image" Target="../media/image61.svg"/></Relationships>
</file>

<file path=ppt/slides/_rels/slide19.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5.pn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65.pn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image" Target="../media/image27.png"/><Relationship Id="rId11" Type="http://schemas.openxmlformats.org/officeDocument/2006/relationships/image" Target="../media/image64.png"/><Relationship Id="rId5" Type="http://schemas.openxmlformats.org/officeDocument/2006/relationships/image" Target="../media/image26.png"/><Relationship Id="rId10" Type="http://schemas.openxmlformats.org/officeDocument/2006/relationships/image" Target="../media/image63.png"/><Relationship Id="rId4" Type="http://schemas.openxmlformats.org/officeDocument/2006/relationships/image" Target="../media/image25.png"/><Relationship Id="rId9" Type="http://schemas.openxmlformats.org/officeDocument/2006/relationships/image" Target="../media/image62.png"/><Relationship Id="rId1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hyperlink" Target="https://www.klimaschule.bayern.de/anmeldung-und-zertifizierung/zertifizierung/die-kriterien-im-ueberblick/" TargetMode="External"/><Relationship Id="rId4" Type="http://schemas.openxmlformats.org/officeDocument/2006/relationships/image" Target="../media/image67.png"/></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openxmlformats.org/officeDocument/2006/relationships/image" Target="../media/image74.png"/><Relationship Id="rId13" Type="http://schemas.openxmlformats.org/officeDocument/2006/relationships/image" Target="../media/image79.svg"/><Relationship Id="rId18" Type="http://schemas.openxmlformats.org/officeDocument/2006/relationships/image" Target="../media/image84.png"/><Relationship Id="rId26" Type="http://schemas.openxmlformats.org/officeDocument/2006/relationships/image" Target="../media/image92.png"/><Relationship Id="rId3" Type="http://schemas.openxmlformats.org/officeDocument/2006/relationships/image" Target="../media/image69.png"/><Relationship Id="rId21" Type="http://schemas.openxmlformats.org/officeDocument/2006/relationships/image" Target="../media/image87.svg"/><Relationship Id="rId7" Type="http://schemas.openxmlformats.org/officeDocument/2006/relationships/image" Target="../media/image73.svg"/><Relationship Id="rId12" Type="http://schemas.openxmlformats.org/officeDocument/2006/relationships/image" Target="../media/image78.png"/><Relationship Id="rId17" Type="http://schemas.openxmlformats.org/officeDocument/2006/relationships/image" Target="../media/image83.svg"/><Relationship Id="rId25" Type="http://schemas.openxmlformats.org/officeDocument/2006/relationships/image" Target="../media/image91.svg"/><Relationship Id="rId2" Type="http://schemas.openxmlformats.org/officeDocument/2006/relationships/notesSlide" Target="../notesSlides/notesSlide19.xml"/><Relationship Id="rId16" Type="http://schemas.openxmlformats.org/officeDocument/2006/relationships/image" Target="../media/image82.png"/><Relationship Id="rId20" Type="http://schemas.openxmlformats.org/officeDocument/2006/relationships/image" Target="../media/image86.png"/><Relationship Id="rId1" Type="http://schemas.openxmlformats.org/officeDocument/2006/relationships/slideLayout" Target="../slideLayouts/slideLayout2.xml"/><Relationship Id="rId6" Type="http://schemas.openxmlformats.org/officeDocument/2006/relationships/image" Target="../media/image72.png"/><Relationship Id="rId11" Type="http://schemas.openxmlformats.org/officeDocument/2006/relationships/image" Target="../media/image77.svg"/><Relationship Id="rId24" Type="http://schemas.openxmlformats.org/officeDocument/2006/relationships/image" Target="../media/image90.png"/><Relationship Id="rId5" Type="http://schemas.openxmlformats.org/officeDocument/2006/relationships/image" Target="../media/image71.svg"/><Relationship Id="rId15" Type="http://schemas.openxmlformats.org/officeDocument/2006/relationships/image" Target="../media/image81.svg"/><Relationship Id="rId23" Type="http://schemas.openxmlformats.org/officeDocument/2006/relationships/image" Target="../media/image89.svg"/><Relationship Id="rId10" Type="http://schemas.openxmlformats.org/officeDocument/2006/relationships/image" Target="../media/image76.png"/><Relationship Id="rId19" Type="http://schemas.openxmlformats.org/officeDocument/2006/relationships/image" Target="../media/image85.svg"/><Relationship Id="rId4" Type="http://schemas.openxmlformats.org/officeDocument/2006/relationships/image" Target="../media/image70.png"/><Relationship Id="rId9" Type="http://schemas.openxmlformats.org/officeDocument/2006/relationships/image" Target="../media/image75.svg"/><Relationship Id="rId14" Type="http://schemas.openxmlformats.org/officeDocument/2006/relationships/image" Target="../media/image80.png"/><Relationship Id="rId22" Type="http://schemas.openxmlformats.org/officeDocument/2006/relationships/image" Target="../media/image88.png"/><Relationship Id="rId27" Type="http://schemas.openxmlformats.org/officeDocument/2006/relationships/image" Target="../media/image93.svg"/></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klimaschule.bayern.de/anmeldung-und-zertifizierung/rezertifizierung/die-kriterien-zur-rezertif/" TargetMode="External"/><Relationship Id="rId1" Type="http://schemas.openxmlformats.org/officeDocument/2006/relationships/slideLayout" Target="../slideLayouts/slideLayout2.xml"/><Relationship Id="rId5" Type="http://schemas.openxmlformats.org/officeDocument/2006/relationships/image" Target="../media/image67.png"/><Relationship Id="rId4" Type="http://schemas.openxmlformats.org/officeDocument/2006/relationships/image" Target="../media/image21.svg"/></Relationships>
</file>

<file path=ppt/slides/_rels/slide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8" Type="http://schemas.openxmlformats.org/officeDocument/2006/relationships/image" Target="../media/image97.png"/><Relationship Id="rId3" Type="http://schemas.openxmlformats.org/officeDocument/2006/relationships/image" Target="../media/image62.png"/><Relationship Id="rId7" Type="http://schemas.openxmlformats.org/officeDocument/2006/relationships/image" Target="../media/image96.sv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95.png"/><Relationship Id="rId5" Type="http://schemas.openxmlformats.org/officeDocument/2006/relationships/image" Target="../media/image29.png"/><Relationship Id="rId4" Type="http://schemas.openxmlformats.org/officeDocument/2006/relationships/image" Target="../media/image94.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98.png"/><Relationship Id="rId4" Type="http://schemas.openxmlformats.org/officeDocument/2006/relationships/notesSlide" Target="../notesSlides/notesSlide21.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openxmlformats.org/officeDocument/2006/relationships/hyperlink" Target="mailto:angelika.bachmann@lenk.bayern.de" TargetMode="External"/><Relationship Id="rId3" Type="http://schemas.openxmlformats.org/officeDocument/2006/relationships/image" Target="../media/image99.png"/><Relationship Id="rId7" Type="http://schemas.openxmlformats.org/officeDocument/2006/relationships/hyperlink" Target="mailto:franziska.pletl@lenk.bayern.de" TargetMode="External"/><Relationship Id="rId12" Type="http://schemas.openxmlformats.org/officeDocument/2006/relationships/image" Target="../media/image101.sv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mailto:matthias.klaubert@isb.bayern.de" TargetMode="External"/><Relationship Id="rId11" Type="http://schemas.openxmlformats.org/officeDocument/2006/relationships/image" Target="../media/image100.png"/><Relationship Id="rId5" Type="http://schemas.openxmlformats.org/officeDocument/2006/relationships/hyperlink" Target="mailto:info@klimaschule.bayern.de" TargetMode="External"/><Relationship Id="rId10" Type="http://schemas.openxmlformats.org/officeDocument/2006/relationships/image" Target="../media/image25.png"/><Relationship Id="rId4" Type="http://schemas.microsoft.com/office/2007/relationships/hdphoto" Target="../media/hdphoto1.wdp"/><Relationship Id="rId9" Type="http://schemas.openxmlformats.org/officeDocument/2006/relationships/hyperlink" Target="https://www.klimaschule.bayern.de/beratungsangebot/bne-team-bayern/"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103.svg"/><Relationship Id="rId3" Type="http://schemas.openxmlformats.org/officeDocument/2006/relationships/image" Target="../media/image99.png"/><Relationship Id="rId7" Type="http://schemas.openxmlformats.org/officeDocument/2006/relationships/image" Target="../media/image102.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www.co2-rechner.bayern.de/" TargetMode="External"/><Relationship Id="rId5" Type="http://schemas.openxmlformats.org/officeDocument/2006/relationships/hyperlink" Target="http://www.klimaschule.bayern.de/" TargetMode="External"/><Relationship Id="rId4" Type="http://schemas.microsoft.com/office/2007/relationships/hdphoto" Target="../media/hdphoto1.wdp"/></Relationships>
</file>

<file path=ppt/slides/_rels/slide30.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06.png"/><Relationship Id="rId2" Type="http://schemas.openxmlformats.org/officeDocument/2006/relationships/image" Target="../media/image99.png"/><Relationship Id="rId1" Type="http://schemas.openxmlformats.org/officeDocument/2006/relationships/slideLayout" Target="../slideLayouts/slideLayout2.xml"/><Relationship Id="rId6" Type="http://schemas.openxmlformats.org/officeDocument/2006/relationships/image" Target="../media/image105.svg"/><Relationship Id="rId5" Type="http://schemas.openxmlformats.org/officeDocument/2006/relationships/image" Target="../media/image104.png"/><Relationship Id="rId4" Type="http://schemas.openxmlformats.org/officeDocument/2006/relationships/hyperlink" Target="https://bycs.link/CP-Klimaschule"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descr="Ein Bild, das Wurm, Wirbellose enthält.&#10;&#10;Automatisch generierte Beschreibung">
            <a:extLst>
              <a:ext uri="{FF2B5EF4-FFF2-40B4-BE49-F238E27FC236}">
                <a16:creationId xmlns:a16="http://schemas.microsoft.com/office/drawing/2014/main" id="{3E810834-ECA8-4CE4-B65C-829FD9894D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930" y="2272248"/>
            <a:ext cx="13471134" cy="3143264"/>
          </a:xfrm>
          <a:prstGeom prst="rect">
            <a:avLst/>
          </a:prstGeom>
        </p:spPr>
      </p:pic>
      <p:sp>
        <p:nvSpPr>
          <p:cNvPr id="9" name="Untertitel 7">
            <a:extLst>
              <a:ext uri="{FF2B5EF4-FFF2-40B4-BE49-F238E27FC236}">
                <a16:creationId xmlns:a16="http://schemas.microsoft.com/office/drawing/2014/main" id="{C0BBB68A-FA78-4A3E-A63F-D161AAF485D0}"/>
              </a:ext>
            </a:extLst>
          </p:cNvPr>
          <p:cNvSpPr>
            <a:spLocks noGrp="1"/>
          </p:cNvSpPr>
          <p:nvPr>
            <p:ph type="subTitle" idx="1"/>
          </p:nvPr>
        </p:nvSpPr>
        <p:spPr>
          <a:xfrm>
            <a:off x="905114" y="2382240"/>
            <a:ext cx="8308651" cy="825682"/>
          </a:xfrm>
        </p:spPr>
        <p:txBody>
          <a:bodyPr>
            <a:noAutofit/>
          </a:bodyPr>
          <a:lstStyle/>
          <a:p>
            <a:pPr algn="r"/>
            <a:r>
              <a:rPr lang="en-US" sz="2800">
                <a:solidFill>
                  <a:schemeClr val="bg1"/>
                </a:solidFill>
                <a:latin typeface="Calibri" panose="020F0502020204030204" pitchFamily="34" charset="0"/>
                <a:cs typeface="Calibri" panose="020F0502020204030204" pitchFamily="34" charset="0"/>
              </a:rPr>
              <a:t>	</a:t>
            </a:r>
            <a:endParaRPr lang="de-DE" sz="2600">
              <a:solidFill>
                <a:schemeClr val="bg1"/>
              </a:solidFill>
              <a:latin typeface="Calibri" panose="020F0502020204030204" pitchFamily="34" charset="0"/>
              <a:cs typeface="Calibri" panose="020F0502020204030204" pitchFamily="34" charset="0"/>
            </a:endParaRPr>
          </a:p>
        </p:txBody>
      </p:sp>
      <p:grpSp>
        <p:nvGrpSpPr>
          <p:cNvPr id="5" name="Gruppieren 4">
            <a:extLst>
              <a:ext uri="{FF2B5EF4-FFF2-40B4-BE49-F238E27FC236}">
                <a16:creationId xmlns:a16="http://schemas.microsoft.com/office/drawing/2014/main" id="{09A69580-E9E4-4D30-A941-D0D4AB0C3590}"/>
              </a:ext>
            </a:extLst>
          </p:cNvPr>
          <p:cNvGrpSpPr/>
          <p:nvPr/>
        </p:nvGrpSpPr>
        <p:grpSpPr>
          <a:xfrm>
            <a:off x="851671" y="899886"/>
            <a:ext cx="10031469" cy="2865508"/>
            <a:chOff x="709803" y="1404022"/>
            <a:chExt cx="10031469" cy="2865508"/>
          </a:xfrm>
        </p:grpSpPr>
        <p:sp>
          <p:nvSpPr>
            <p:cNvPr id="10" name="Untertitel 7">
              <a:extLst>
                <a:ext uri="{FF2B5EF4-FFF2-40B4-BE49-F238E27FC236}">
                  <a16:creationId xmlns:a16="http://schemas.microsoft.com/office/drawing/2014/main" id="{7393DF37-86E7-40B6-9D1A-7AAA79DA2087}"/>
                </a:ext>
              </a:extLst>
            </p:cNvPr>
            <p:cNvSpPr txBox="1">
              <a:spLocks/>
            </p:cNvSpPr>
            <p:nvPr/>
          </p:nvSpPr>
          <p:spPr>
            <a:xfrm>
              <a:off x="996665" y="3764282"/>
              <a:ext cx="3648757" cy="505248"/>
            </a:xfrm>
            <a:prstGeom prst="rect">
              <a:avLst/>
            </a:prstGeom>
            <a:noFill/>
          </p:spPr>
          <p:txBody>
            <a:bodyPr vert="horz" lIns="91440" tIns="45720" rIns="91440" bIns="45720" rtlCol="0">
              <a:noAutofit/>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pPr algn="l"/>
              <a:r>
                <a:rPr lang="de-DE" sz="2400">
                  <a:solidFill>
                    <a:srgbClr val="03428C"/>
                  </a:solidFill>
                  <a:latin typeface="Calibri" panose="020F0502020204030204" pitchFamily="34" charset="0"/>
                  <a:cs typeface="Calibri" panose="020F0502020204030204" pitchFamily="34" charset="0"/>
                </a:rPr>
                <a:t>Ort, den XX. Monat 202X</a:t>
              </a:r>
            </a:p>
          </p:txBody>
        </p:sp>
        <p:cxnSp>
          <p:nvCxnSpPr>
            <p:cNvPr id="12" name="Gerader Verbinder 11">
              <a:extLst>
                <a:ext uri="{FF2B5EF4-FFF2-40B4-BE49-F238E27FC236}">
                  <a16:creationId xmlns:a16="http://schemas.microsoft.com/office/drawing/2014/main" id="{2D99F623-2D63-41A9-AD9D-C87C5A06A2AB}"/>
                </a:ext>
              </a:extLst>
            </p:cNvPr>
            <p:cNvCxnSpPr>
              <a:cxnSpLocks/>
            </p:cNvCxnSpPr>
            <p:nvPr/>
          </p:nvCxnSpPr>
          <p:spPr>
            <a:xfrm flipV="1">
              <a:off x="1006714" y="3648874"/>
              <a:ext cx="6177857" cy="1"/>
            </a:xfrm>
            <a:prstGeom prst="line">
              <a:avLst/>
            </a:prstGeom>
            <a:ln w="38100"/>
          </p:spPr>
          <p:style>
            <a:lnRef idx="1">
              <a:schemeClr val="accent4"/>
            </a:lnRef>
            <a:fillRef idx="0">
              <a:schemeClr val="accent4"/>
            </a:fillRef>
            <a:effectRef idx="0">
              <a:schemeClr val="accent4"/>
            </a:effectRef>
            <a:fontRef idx="minor">
              <a:schemeClr val="tx1"/>
            </a:fontRef>
          </p:style>
        </p:cxnSp>
        <p:grpSp>
          <p:nvGrpSpPr>
            <p:cNvPr id="4" name="Gruppieren 3">
              <a:extLst>
                <a:ext uri="{FF2B5EF4-FFF2-40B4-BE49-F238E27FC236}">
                  <a16:creationId xmlns:a16="http://schemas.microsoft.com/office/drawing/2014/main" id="{CC73C3E8-C0D6-437A-937C-8A951BFCEFAF}"/>
                </a:ext>
              </a:extLst>
            </p:cNvPr>
            <p:cNvGrpSpPr/>
            <p:nvPr/>
          </p:nvGrpSpPr>
          <p:grpSpPr>
            <a:xfrm>
              <a:off x="709803" y="1404022"/>
              <a:ext cx="10031469" cy="2719138"/>
              <a:chOff x="709803" y="1404022"/>
              <a:chExt cx="10031469" cy="2719138"/>
            </a:xfrm>
          </p:grpSpPr>
          <p:pic>
            <p:nvPicPr>
              <p:cNvPr id="8" name="Grafik 7">
                <a:extLst>
                  <a:ext uri="{FF2B5EF4-FFF2-40B4-BE49-F238E27FC236}">
                    <a16:creationId xmlns:a16="http://schemas.microsoft.com/office/drawing/2014/main" id="{8179C844-B887-4458-B802-361FBF4DFE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73133" y="1404022"/>
                <a:ext cx="3068139" cy="2719138"/>
              </a:xfrm>
              <a:prstGeom prst="rect">
                <a:avLst/>
              </a:prstGeom>
            </p:spPr>
          </p:pic>
          <p:sp>
            <p:nvSpPr>
              <p:cNvPr id="3" name="Textfeld 2">
                <a:extLst>
                  <a:ext uri="{FF2B5EF4-FFF2-40B4-BE49-F238E27FC236}">
                    <a16:creationId xmlns:a16="http://schemas.microsoft.com/office/drawing/2014/main" id="{8C94734C-D3DA-4AB3-8ECD-9FAC52F6B621}"/>
                  </a:ext>
                </a:extLst>
              </p:cNvPr>
              <p:cNvSpPr txBox="1"/>
              <p:nvPr/>
            </p:nvSpPr>
            <p:spPr>
              <a:xfrm>
                <a:off x="709803" y="2076850"/>
                <a:ext cx="8149277" cy="1015663"/>
              </a:xfrm>
              <a:prstGeom prst="rect">
                <a:avLst/>
              </a:prstGeom>
              <a:noFill/>
            </p:spPr>
            <p:txBody>
              <a:bodyPr wrap="square" rtlCol="0">
                <a:spAutoFit/>
              </a:bodyPr>
              <a:lstStyle/>
              <a:p>
                <a:r>
                  <a:rPr lang="en-US" sz="6000">
                    <a:effectLst/>
                    <a:ea typeface="Roboto" panose="02000000000000000000" pitchFamily="2" charset="0"/>
                    <a:cs typeface="Calibri" panose="020F0502020204030204" pitchFamily="34" charset="0"/>
                  </a:rPr>
                  <a:t> </a:t>
                </a:r>
                <a:r>
                  <a:rPr lang="en-US" sz="6000" i="1">
                    <a:solidFill>
                      <a:srgbClr val="03428C"/>
                    </a:solidFill>
                    <a:effectLst/>
                    <a:ea typeface="Roboto" panose="02000000000000000000" pitchFamily="2" charset="0"/>
                    <a:cs typeface="Calibri" panose="020F0502020204030204" pitchFamily="34" charset="0"/>
                  </a:rPr>
                  <a:t>Klimaschule Bayern</a:t>
                </a:r>
                <a:endParaRPr lang="en-US" sz="6000" i="1">
                  <a:solidFill>
                    <a:srgbClr val="03428C"/>
                  </a:solidFill>
                  <a:ea typeface="Roboto" panose="02000000000000000000" pitchFamily="2" charset="0"/>
                  <a:cs typeface="Calibri" panose="020F0502020204030204" pitchFamily="34" charset="0"/>
                </a:endParaRPr>
              </a:p>
            </p:txBody>
          </p:sp>
          <p:sp>
            <p:nvSpPr>
              <p:cNvPr id="2" name="Textfeld 1">
                <a:extLst>
                  <a:ext uri="{FF2B5EF4-FFF2-40B4-BE49-F238E27FC236}">
                    <a16:creationId xmlns:a16="http://schemas.microsoft.com/office/drawing/2014/main" id="{6058C732-9BFC-42CD-8B13-AD45FE34DAB2}"/>
                  </a:ext>
                </a:extLst>
              </p:cNvPr>
              <p:cNvSpPr txBox="1"/>
              <p:nvPr/>
            </p:nvSpPr>
            <p:spPr>
              <a:xfrm>
                <a:off x="905114" y="3019419"/>
                <a:ext cx="8308651" cy="523220"/>
              </a:xfrm>
              <a:prstGeom prst="rect">
                <a:avLst/>
              </a:prstGeom>
              <a:noFill/>
            </p:spPr>
            <p:txBody>
              <a:bodyPr wrap="square" rtlCol="0">
                <a:spAutoFit/>
              </a:bodyPr>
              <a:lstStyle/>
              <a:p>
                <a:r>
                  <a:rPr lang="de-DE" sz="2800" i="1">
                    <a:solidFill>
                      <a:srgbClr val="03428C"/>
                    </a:solidFill>
                  </a:rPr>
                  <a:t>Gemeinsam handeln. Jetzt.</a:t>
                </a:r>
              </a:p>
            </p:txBody>
          </p:sp>
        </p:grpSp>
      </p:grpSp>
    </p:spTree>
    <p:extLst>
      <p:ext uri="{BB962C8B-B14F-4D97-AF65-F5344CB8AC3E}">
        <p14:creationId xmlns:p14="http://schemas.microsoft.com/office/powerpoint/2010/main" val="565263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B43BC02-E7A0-446F-85EA-A107BB6D8BA7}"/>
              </a:ext>
            </a:extLst>
          </p:cNvPr>
          <p:cNvSpPr>
            <a:spLocks noGrp="1"/>
          </p:cNvSpPr>
          <p:nvPr>
            <p:ph type="title"/>
          </p:nvPr>
        </p:nvSpPr>
        <p:spPr/>
        <p:txBody>
          <a:bodyPr>
            <a:normAutofit/>
          </a:bodyPr>
          <a:lstStyle/>
          <a:p>
            <a:r>
              <a:rPr lang="de-DE" sz="4000">
                <a:latin typeface="+mn-lt"/>
              </a:rPr>
              <a:t>Klimaschule Bayern – Gemeinsam handeln. Jetzt.</a:t>
            </a:r>
          </a:p>
        </p:txBody>
      </p:sp>
      <p:sp>
        <p:nvSpPr>
          <p:cNvPr id="4" name="Inhaltsplatzhalter 3">
            <a:extLst>
              <a:ext uri="{FF2B5EF4-FFF2-40B4-BE49-F238E27FC236}">
                <a16:creationId xmlns:a16="http://schemas.microsoft.com/office/drawing/2014/main" id="{E5DE5A1A-18FA-4073-962F-1BD85F356D56}"/>
              </a:ext>
            </a:extLst>
          </p:cNvPr>
          <p:cNvSpPr>
            <a:spLocks noGrp="1"/>
          </p:cNvSpPr>
          <p:nvPr>
            <p:ph idx="1"/>
          </p:nvPr>
        </p:nvSpPr>
        <p:spPr>
          <a:xfrm>
            <a:off x="838200" y="1870553"/>
            <a:ext cx="3543300" cy="572196"/>
          </a:xfrm>
        </p:spPr>
        <p:txBody>
          <a:bodyPr/>
          <a:lstStyle/>
          <a:p>
            <a:pPr marL="0" indent="0">
              <a:buNone/>
            </a:pPr>
            <a:r>
              <a:rPr lang="de-DE"/>
              <a:t>Kooperationsprojekt</a:t>
            </a:r>
          </a:p>
        </p:txBody>
      </p:sp>
      <p:pic>
        <p:nvPicPr>
          <p:cNvPr id="12" name="Grafik 11" descr="Ein Bild, das Text, Tastatur enthält.&#10;&#10;Automatisch generierte Beschreibung">
            <a:extLst>
              <a:ext uri="{FF2B5EF4-FFF2-40B4-BE49-F238E27FC236}">
                <a16:creationId xmlns:a16="http://schemas.microsoft.com/office/drawing/2014/main" id="{D16629D0-966B-4144-82F0-32AB6AE79D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9222" y="2599178"/>
            <a:ext cx="4967818" cy="829822"/>
          </a:xfrm>
          <a:prstGeom prst="rect">
            <a:avLst/>
          </a:prstGeom>
        </p:spPr>
      </p:pic>
      <p:grpSp>
        <p:nvGrpSpPr>
          <p:cNvPr id="6" name="Gruppieren 5">
            <a:extLst>
              <a:ext uri="{FF2B5EF4-FFF2-40B4-BE49-F238E27FC236}">
                <a16:creationId xmlns:a16="http://schemas.microsoft.com/office/drawing/2014/main" id="{662C3B62-F02A-471F-B0E7-B0AAE78123E9}"/>
              </a:ext>
            </a:extLst>
          </p:cNvPr>
          <p:cNvGrpSpPr/>
          <p:nvPr/>
        </p:nvGrpSpPr>
        <p:grpSpPr>
          <a:xfrm>
            <a:off x="909222" y="3991380"/>
            <a:ext cx="10109942" cy="1717490"/>
            <a:chOff x="909222" y="3991380"/>
            <a:chExt cx="10109942" cy="1717490"/>
          </a:xfrm>
        </p:grpSpPr>
        <p:sp>
          <p:nvSpPr>
            <p:cNvPr id="15" name="Textfeld 14">
              <a:extLst>
                <a:ext uri="{FF2B5EF4-FFF2-40B4-BE49-F238E27FC236}">
                  <a16:creationId xmlns:a16="http://schemas.microsoft.com/office/drawing/2014/main" id="{60470818-740A-4352-9D6F-E8C80B4EB851}"/>
                </a:ext>
              </a:extLst>
            </p:cNvPr>
            <p:cNvSpPr txBox="1"/>
            <p:nvPr/>
          </p:nvSpPr>
          <p:spPr>
            <a:xfrm>
              <a:off x="909222" y="3991380"/>
              <a:ext cx="9447942" cy="523220"/>
            </a:xfrm>
            <a:prstGeom prst="rect">
              <a:avLst/>
            </a:prstGeom>
            <a:noFill/>
          </p:spPr>
          <p:txBody>
            <a:bodyPr wrap="square" rtlCol="0">
              <a:spAutoFit/>
            </a:bodyPr>
            <a:lstStyle/>
            <a:p>
              <a:r>
                <a:rPr lang="de-DE" sz="2800"/>
                <a:t>Projektentwicklung seit 2020</a:t>
              </a:r>
              <a:endParaRPr lang="de-DE"/>
            </a:p>
          </p:txBody>
        </p:sp>
        <p:grpSp>
          <p:nvGrpSpPr>
            <p:cNvPr id="17" name="Gruppieren 16">
              <a:extLst>
                <a:ext uri="{FF2B5EF4-FFF2-40B4-BE49-F238E27FC236}">
                  <a16:creationId xmlns:a16="http://schemas.microsoft.com/office/drawing/2014/main" id="{D3085FE4-AA37-4941-A4F5-A38489E1FEF6}"/>
                </a:ext>
              </a:extLst>
            </p:cNvPr>
            <p:cNvGrpSpPr/>
            <p:nvPr/>
          </p:nvGrpSpPr>
          <p:grpSpPr>
            <a:xfrm>
              <a:off x="1015902" y="4702629"/>
              <a:ext cx="10003262" cy="1006241"/>
              <a:chOff x="1015902" y="5031865"/>
              <a:chExt cx="10003262" cy="1006241"/>
            </a:xfrm>
          </p:grpSpPr>
          <p:pic>
            <p:nvPicPr>
              <p:cNvPr id="46" name="Grafik 45" descr="Ein Bild, das Text, Schild enthält.&#10;&#10;Automatisch generierte Beschreibung">
                <a:extLst>
                  <a:ext uri="{FF2B5EF4-FFF2-40B4-BE49-F238E27FC236}">
                    <a16:creationId xmlns:a16="http://schemas.microsoft.com/office/drawing/2014/main" id="{3523B2A6-A7FF-4E33-88FF-FFFE0AD6C1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5902" y="5031865"/>
                <a:ext cx="850541" cy="905598"/>
              </a:xfrm>
              <a:prstGeom prst="rect">
                <a:avLst/>
              </a:prstGeom>
            </p:spPr>
          </p:pic>
          <p:sp>
            <p:nvSpPr>
              <p:cNvPr id="16" name="Textfeld 15">
                <a:extLst>
                  <a:ext uri="{FF2B5EF4-FFF2-40B4-BE49-F238E27FC236}">
                    <a16:creationId xmlns:a16="http://schemas.microsoft.com/office/drawing/2014/main" id="{381F7923-EC55-4C3F-8AA5-F0AF82C70E12}"/>
                  </a:ext>
                </a:extLst>
              </p:cNvPr>
              <p:cNvSpPr txBox="1"/>
              <p:nvPr/>
            </p:nvSpPr>
            <p:spPr>
              <a:xfrm>
                <a:off x="2136257" y="5207109"/>
                <a:ext cx="8882907" cy="830997"/>
              </a:xfrm>
              <a:prstGeom prst="rect">
                <a:avLst/>
              </a:prstGeom>
              <a:noFill/>
            </p:spPr>
            <p:txBody>
              <a:bodyPr wrap="square" rtlCol="0">
                <a:spAutoFit/>
              </a:bodyPr>
              <a:lstStyle/>
              <a:p>
                <a:r>
                  <a:rPr lang="de-DE" sz="2400"/>
                  <a:t>Staatsinstitut für Schulqualität und Bildungsforschung München (ISB)</a:t>
                </a:r>
              </a:p>
              <a:p>
                <a:endParaRPr lang="de-DE" sz="2400"/>
              </a:p>
            </p:txBody>
          </p:sp>
        </p:grpSp>
      </p:grpSp>
      <p:grpSp>
        <p:nvGrpSpPr>
          <p:cNvPr id="5" name="Gruppieren 4">
            <a:extLst>
              <a:ext uri="{FF2B5EF4-FFF2-40B4-BE49-F238E27FC236}">
                <a16:creationId xmlns:a16="http://schemas.microsoft.com/office/drawing/2014/main" id="{0F50DB97-1D76-4B2D-A233-10B998BDDD73}"/>
              </a:ext>
            </a:extLst>
          </p:cNvPr>
          <p:cNvGrpSpPr/>
          <p:nvPr/>
        </p:nvGrpSpPr>
        <p:grpSpPr>
          <a:xfrm>
            <a:off x="6862911" y="1852583"/>
            <a:ext cx="4490889" cy="1628846"/>
            <a:chOff x="6862911" y="1852583"/>
            <a:chExt cx="4490889" cy="1628846"/>
          </a:xfrm>
        </p:grpSpPr>
        <p:pic>
          <p:nvPicPr>
            <p:cNvPr id="14" name="Grafik 13" descr="Ein Bild, das Text enthält.&#10;&#10;Automatisch generierte Beschreibung">
              <a:extLst>
                <a:ext uri="{FF2B5EF4-FFF2-40B4-BE49-F238E27FC236}">
                  <a16:creationId xmlns:a16="http://schemas.microsoft.com/office/drawing/2014/main" id="{FF9B5D38-9550-447D-B5E7-A705E0CA1D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79026" y="2630778"/>
              <a:ext cx="4374774" cy="850651"/>
            </a:xfrm>
            <a:prstGeom prst="rect">
              <a:avLst/>
            </a:prstGeom>
          </p:spPr>
        </p:pic>
        <p:sp>
          <p:nvSpPr>
            <p:cNvPr id="3" name="Textfeld 2">
              <a:extLst>
                <a:ext uri="{FF2B5EF4-FFF2-40B4-BE49-F238E27FC236}">
                  <a16:creationId xmlns:a16="http://schemas.microsoft.com/office/drawing/2014/main" id="{2695C767-CA54-433E-8C58-9285804302C7}"/>
                </a:ext>
              </a:extLst>
            </p:cNvPr>
            <p:cNvSpPr txBox="1"/>
            <p:nvPr/>
          </p:nvSpPr>
          <p:spPr>
            <a:xfrm>
              <a:off x="6862911" y="1852583"/>
              <a:ext cx="4374774" cy="523220"/>
            </a:xfrm>
            <a:prstGeom prst="rect">
              <a:avLst/>
            </a:prstGeom>
            <a:noFill/>
          </p:spPr>
          <p:txBody>
            <a:bodyPr wrap="square" rtlCol="0">
              <a:spAutoFit/>
            </a:bodyPr>
            <a:lstStyle/>
            <a:p>
              <a:r>
                <a:rPr lang="de-DE" sz="2800"/>
                <a:t>Fachliche Begleitung</a:t>
              </a:r>
            </a:p>
          </p:txBody>
        </p:sp>
      </p:grpSp>
    </p:spTree>
    <p:extLst>
      <p:ext uri="{BB962C8B-B14F-4D97-AF65-F5344CB8AC3E}">
        <p14:creationId xmlns:p14="http://schemas.microsoft.com/office/powerpoint/2010/main" val="3852718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AF94776-1884-4AEB-9329-31DB1ABB33D5}"/>
              </a:ext>
            </a:extLst>
          </p:cNvPr>
          <p:cNvSpPr>
            <a:spLocks noGrp="1"/>
          </p:cNvSpPr>
          <p:nvPr>
            <p:ph type="title"/>
          </p:nvPr>
        </p:nvSpPr>
        <p:spPr>
          <a:xfrm>
            <a:off x="5190122" y="1195883"/>
            <a:ext cx="6586491" cy="678830"/>
          </a:xfrm>
        </p:spPr>
        <p:txBody>
          <a:bodyPr vert="horz" lIns="91440" tIns="45720" rIns="91440" bIns="45720" rtlCol="0" anchor="b">
            <a:normAutofit fontScale="90000"/>
          </a:bodyPr>
          <a:lstStyle/>
          <a:p>
            <a:pPr defTabSz="914400"/>
            <a:r>
              <a:rPr lang="en-US"/>
              <a:t>Was Sie </a:t>
            </a:r>
            <a:r>
              <a:rPr lang="en-US" err="1"/>
              <a:t>heute</a:t>
            </a:r>
            <a:r>
              <a:rPr lang="en-US"/>
              <a:t> </a:t>
            </a:r>
            <a:r>
              <a:rPr lang="en-US" err="1"/>
              <a:t>erwartet</a:t>
            </a:r>
            <a:endParaRPr lang="en-US"/>
          </a:p>
        </p:txBody>
      </p:sp>
      <p:pic>
        <p:nvPicPr>
          <p:cNvPr id="7" name="Grafik 6">
            <a:extLst>
              <a:ext uri="{FF2B5EF4-FFF2-40B4-BE49-F238E27FC236}">
                <a16:creationId xmlns:a16="http://schemas.microsoft.com/office/drawing/2014/main" id="{D6709A61-98CE-41D9-9D1C-276EFCDE92C4}"/>
              </a:ext>
            </a:extLst>
          </p:cNvPr>
          <p:cNvPicPr>
            <a:picLocks noChangeAspect="1"/>
          </p:cNvPicPr>
          <p:nvPr/>
        </p:nvPicPr>
        <p:blipFill rotWithShape="1">
          <a:blip r:embed="rId3">
            <a:extLst>
              <a:ext uri="{28A0092B-C50C-407E-A947-70E740481C1C}">
                <a14:useLocalDpi xmlns:a14="http://schemas.microsoft.com/office/drawing/2010/main" val="0"/>
              </a:ext>
            </a:extLst>
          </a:blip>
          <a:srcRect r="-2" b="16411"/>
          <a:stretch/>
        </p:blipFill>
        <p:spPr>
          <a:xfrm>
            <a:off x="20" y="10"/>
            <a:ext cx="4635571" cy="6857990"/>
          </a:xfrm>
          <a:prstGeom prst="rect">
            <a:avLst/>
          </a:prstGeom>
          <a:effectLst/>
        </p:spPr>
      </p:pic>
      <p:cxnSp>
        <p:nvCxnSpPr>
          <p:cNvPr id="12" name="Straight Connector 1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5429"/>
            </a:solidFill>
          </a:ln>
        </p:spPr>
        <p:style>
          <a:lnRef idx="1">
            <a:schemeClr val="accent1"/>
          </a:lnRef>
          <a:fillRef idx="0">
            <a:schemeClr val="accent1"/>
          </a:fillRef>
          <a:effectRef idx="0">
            <a:schemeClr val="accent1"/>
          </a:effectRef>
          <a:fontRef idx="minor">
            <a:schemeClr val="tx1"/>
          </a:fontRef>
        </p:style>
      </p:cxnSp>
      <p:sp>
        <p:nvSpPr>
          <p:cNvPr id="4" name="Textfeld 3">
            <a:extLst>
              <a:ext uri="{FF2B5EF4-FFF2-40B4-BE49-F238E27FC236}">
                <a16:creationId xmlns:a16="http://schemas.microsoft.com/office/drawing/2014/main" id="{3D091B3B-FDC1-46D8-B394-24A34C9D0C8F}"/>
              </a:ext>
            </a:extLst>
          </p:cNvPr>
          <p:cNvSpPr txBox="1"/>
          <p:nvPr/>
        </p:nvSpPr>
        <p:spPr>
          <a:xfrm>
            <a:off x="4872654" y="2506647"/>
            <a:ext cx="6725920" cy="3265502"/>
          </a:xfrm>
          <a:prstGeom prst="rect">
            <a:avLst/>
          </a:prstGeom>
          <a:solidFill>
            <a:schemeClr val="bg1"/>
          </a:solidFill>
        </p:spPr>
        <p:txBody>
          <a:bodyPr vert="horz" lIns="91440" tIns="45720" rIns="91440" bIns="45720" rtlCol="0">
            <a:normAutofit fontScale="77500" lnSpcReduction="20000"/>
          </a:bodyPr>
          <a:lstStyle/>
          <a:p>
            <a:pPr marL="742950" indent="-228600">
              <a:lnSpc>
                <a:spcPct val="150000"/>
              </a:lnSpc>
              <a:spcAft>
                <a:spcPts val="600"/>
              </a:spcAft>
              <a:buFont typeface="Arial" panose="020B0604020202020204" pitchFamily="34" charset="0"/>
              <a:buChar char="•"/>
            </a:pPr>
            <a:r>
              <a:rPr lang="en-US" sz="2800" dirty="0"/>
              <a:t>Die </a:t>
            </a:r>
            <a:r>
              <a:rPr lang="en-US" sz="2800" dirty="0" err="1"/>
              <a:t>Ziele</a:t>
            </a:r>
            <a:r>
              <a:rPr lang="en-US" sz="2800" dirty="0"/>
              <a:t> von </a:t>
            </a:r>
            <a:r>
              <a:rPr lang="en-US" sz="2800" dirty="0" err="1"/>
              <a:t>Klimaschule</a:t>
            </a:r>
            <a:r>
              <a:rPr lang="en-US" sz="2800" dirty="0"/>
              <a:t> Bayern</a:t>
            </a:r>
          </a:p>
          <a:p>
            <a:pPr marL="742950" indent="-228600">
              <a:lnSpc>
                <a:spcPct val="150000"/>
              </a:lnSpc>
              <a:spcAft>
                <a:spcPts val="600"/>
              </a:spcAft>
              <a:buFont typeface="Arial" panose="020B0604020202020204" pitchFamily="34" charset="0"/>
              <a:buChar char="•"/>
            </a:pPr>
            <a:r>
              <a:rPr lang="en-US" sz="2800" dirty="0"/>
              <a:t>In 10 </a:t>
            </a:r>
            <a:r>
              <a:rPr lang="de-DE" sz="2800" dirty="0"/>
              <a:t>Schritten</a:t>
            </a:r>
            <a:r>
              <a:rPr lang="en-US" sz="2800" dirty="0"/>
              <a:t> </a:t>
            </a:r>
            <a:r>
              <a:rPr lang="en-US" sz="2800" dirty="0" err="1"/>
              <a:t>zur</a:t>
            </a:r>
            <a:r>
              <a:rPr lang="en-US" sz="2800" dirty="0"/>
              <a:t> </a:t>
            </a:r>
            <a:r>
              <a:rPr lang="en-US" sz="2800" dirty="0" err="1"/>
              <a:t>Klimaschule</a:t>
            </a:r>
            <a:r>
              <a:rPr lang="en-US" sz="2800" dirty="0"/>
              <a:t> (</a:t>
            </a:r>
            <a:r>
              <a:rPr lang="en-US" sz="2800" dirty="0" err="1"/>
              <a:t>Erstzertifizierung</a:t>
            </a:r>
            <a:r>
              <a:rPr lang="en-US" sz="2800" dirty="0"/>
              <a:t>)</a:t>
            </a:r>
          </a:p>
          <a:p>
            <a:pPr marL="742950" indent="-228600">
              <a:lnSpc>
                <a:spcPct val="150000"/>
              </a:lnSpc>
              <a:spcAft>
                <a:spcPts val="600"/>
              </a:spcAft>
              <a:buFont typeface="Arial" panose="020B0604020202020204" pitchFamily="34" charset="0"/>
              <a:buChar char="•"/>
            </a:pPr>
            <a:r>
              <a:rPr lang="en-US" sz="2800" dirty="0" err="1"/>
              <a:t>Klimaschule</a:t>
            </a:r>
            <a:r>
              <a:rPr lang="en-US" sz="2800" dirty="0"/>
              <a:t> leben (</a:t>
            </a:r>
            <a:r>
              <a:rPr lang="en-US" sz="2800" dirty="0" err="1"/>
              <a:t>Rezertifizierung</a:t>
            </a:r>
            <a:r>
              <a:rPr lang="en-US" sz="2800" dirty="0"/>
              <a:t>)</a:t>
            </a:r>
          </a:p>
          <a:p>
            <a:pPr marL="742950" indent="-228600">
              <a:lnSpc>
                <a:spcPct val="150000"/>
              </a:lnSpc>
              <a:spcAft>
                <a:spcPts val="600"/>
              </a:spcAft>
              <a:buFont typeface="Arial" panose="020B0604020202020204" pitchFamily="34" charset="0"/>
              <a:buChar char="•"/>
            </a:pPr>
            <a:r>
              <a:rPr lang="en-US" sz="2800" dirty="0" err="1"/>
              <a:t>Klimaschule</a:t>
            </a:r>
            <a:r>
              <a:rPr lang="en-US" sz="2800" dirty="0"/>
              <a:t> in der Praxis</a:t>
            </a:r>
          </a:p>
          <a:p>
            <a:pPr marL="742950" indent="-228600">
              <a:lnSpc>
                <a:spcPct val="150000"/>
              </a:lnSpc>
              <a:spcAft>
                <a:spcPts val="600"/>
              </a:spcAft>
              <a:buFont typeface="Arial" panose="020B0604020202020204" pitchFamily="34" charset="0"/>
              <a:buChar char="•"/>
            </a:pPr>
            <a:r>
              <a:rPr lang="en-US" sz="2800" dirty="0" err="1"/>
              <a:t>Unterstützungsangebote</a:t>
            </a:r>
            <a:r>
              <a:rPr lang="en-US" sz="2800" dirty="0"/>
              <a:t> für </a:t>
            </a:r>
            <a:r>
              <a:rPr lang="en-US" sz="2800" dirty="0" err="1"/>
              <a:t>Schulen</a:t>
            </a:r>
            <a:endParaRPr lang="en-US" sz="2800" dirty="0"/>
          </a:p>
          <a:p>
            <a:pPr marL="742950" indent="-228600">
              <a:lnSpc>
                <a:spcPct val="150000"/>
              </a:lnSpc>
              <a:spcAft>
                <a:spcPts val="600"/>
              </a:spcAft>
              <a:buFont typeface="Arial" panose="020B0604020202020204" pitchFamily="34" charset="0"/>
              <a:buChar char="•"/>
            </a:pPr>
            <a:r>
              <a:rPr lang="en-US" sz="2800" dirty="0" err="1"/>
              <a:t>Klimaschule</a:t>
            </a:r>
            <a:r>
              <a:rPr lang="en-US" sz="2800" dirty="0"/>
              <a:t> </a:t>
            </a:r>
            <a:r>
              <a:rPr lang="en-US" sz="2800" dirty="0" err="1"/>
              <a:t>werden</a:t>
            </a:r>
            <a:endParaRPr lang="en-US" sz="2800" dirty="0"/>
          </a:p>
          <a:p>
            <a:pPr marL="742950" indent="-228600">
              <a:lnSpc>
                <a:spcPct val="150000"/>
              </a:lnSpc>
              <a:spcAft>
                <a:spcPts val="600"/>
              </a:spcAft>
              <a:buFont typeface="Arial" panose="020B0604020202020204" pitchFamily="34" charset="0"/>
              <a:buChar char="•"/>
            </a:pPr>
            <a:endParaRPr lang="en-US" sz="2800" dirty="0"/>
          </a:p>
          <a:p>
            <a:pPr marL="742950" indent="-228600">
              <a:lnSpc>
                <a:spcPct val="150000"/>
              </a:lnSpc>
              <a:spcAft>
                <a:spcPts val="600"/>
              </a:spcAft>
              <a:buFont typeface="Arial" panose="020B0604020202020204" pitchFamily="34" charset="0"/>
              <a:buChar char="•"/>
            </a:pPr>
            <a:endParaRPr lang="en-US" sz="2800" dirty="0"/>
          </a:p>
          <a:p>
            <a:pPr marL="742950" indent="-228600">
              <a:lnSpc>
                <a:spcPct val="150000"/>
              </a:lnSpc>
              <a:spcAft>
                <a:spcPts val="600"/>
              </a:spcAft>
              <a:buFont typeface="Arial" panose="020B0604020202020204" pitchFamily="34" charset="0"/>
              <a:buChar char="•"/>
            </a:pPr>
            <a:endParaRPr lang="en-US" sz="2800" dirty="0"/>
          </a:p>
          <a:p>
            <a:pPr marL="742950" indent="-228600">
              <a:lnSpc>
                <a:spcPct val="90000"/>
              </a:lnSpc>
              <a:spcAft>
                <a:spcPts val="600"/>
              </a:spcAft>
              <a:buFont typeface="Arial" panose="020B0604020202020204" pitchFamily="34" charset="0"/>
              <a:buChar char="•"/>
            </a:pPr>
            <a:endParaRPr lang="en-US" sz="2800" dirty="0"/>
          </a:p>
        </p:txBody>
      </p:sp>
    </p:spTree>
    <p:extLst>
      <p:ext uri="{BB962C8B-B14F-4D97-AF65-F5344CB8AC3E}">
        <p14:creationId xmlns:p14="http://schemas.microsoft.com/office/powerpoint/2010/main" val="849684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381548E8-267A-4010-ADEE-02743FE41AC3}"/>
              </a:ext>
            </a:extLst>
          </p:cNvPr>
          <p:cNvSpPr>
            <a:spLocks noGrp="1"/>
          </p:cNvSpPr>
          <p:nvPr>
            <p:ph type="title"/>
          </p:nvPr>
        </p:nvSpPr>
        <p:spPr/>
        <p:txBody>
          <a:bodyPr anchor="ctr"/>
          <a:lstStyle/>
          <a:p>
            <a:pPr algn="ctr"/>
            <a:r>
              <a:rPr lang="de-DE" dirty="0"/>
              <a:t>Die Ziele von Klimaschule Bayern</a:t>
            </a:r>
          </a:p>
        </p:txBody>
      </p:sp>
      <p:pic>
        <p:nvPicPr>
          <p:cNvPr id="5" name="Grafik 4" descr="Ein Bild, das Wirbellose, Wurm enthält.&#10;&#10;Automatisch generierte Beschreibung">
            <a:extLst>
              <a:ext uri="{FF2B5EF4-FFF2-40B4-BE49-F238E27FC236}">
                <a16:creationId xmlns:a16="http://schemas.microsoft.com/office/drawing/2014/main" id="{B1BE9DF0-44BE-4A19-985C-2F609230E3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00" y="3111500"/>
            <a:ext cx="12192000" cy="3048000"/>
          </a:xfrm>
          <a:prstGeom prst="rect">
            <a:avLst/>
          </a:prstGeom>
        </p:spPr>
      </p:pic>
    </p:spTree>
    <p:extLst>
      <p:ext uri="{BB962C8B-B14F-4D97-AF65-F5344CB8AC3E}">
        <p14:creationId xmlns:p14="http://schemas.microsoft.com/office/powerpoint/2010/main" val="1146745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KLimaschule Bayern_bild">
            <a:hlinkClick r:id="" action="ppaction://media"/>
            <a:extLst>
              <a:ext uri="{FF2B5EF4-FFF2-40B4-BE49-F238E27FC236}">
                <a16:creationId xmlns:a16="http://schemas.microsoft.com/office/drawing/2014/main" id="{0FA422D8-C58B-4807-A14D-B40656EE92A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455412" y="460654"/>
            <a:ext cx="9281175" cy="5220659"/>
          </a:xfrm>
          <a:prstGeom prst="rect">
            <a:avLst/>
          </a:prstGeom>
        </p:spPr>
      </p:pic>
    </p:spTree>
    <p:extLst>
      <p:ext uri="{BB962C8B-B14F-4D97-AF65-F5344CB8AC3E}">
        <p14:creationId xmlns:p14="http://schemas.microsoft.com/office/powerpoint/2010/main" val="3132023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9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0DD05B8-A871-4536-B8BB-73B03C8AED72}"/>
              </a:ext>
            </a:extLst>
          </p:cNvPr>
          <p:cNvSpPr>
            <a:spLocks noGrp="1"/>
          </p:cNvSpPr>
          <p:nvPr>
            <p:ph type="title"/>
          </p:nvPr>
        </p:nvSpPr>
        <p:spPr/>
        <p:txBody>
          <a:bodyPr/>
          <a:lstStyle/>
          <a:p>
            <a:pPr algn="ctr"/>
            <a:r>
              <a:rPr lang="de-DE"/>
              <a:t>Klimaschule Bayern unterstützt aktiv</a:t>
            </a:r>
          </a:p>
        </p:txBody>
      </p:sp>
      <p:pic>
        <p:nvPicPr>
          <p:cNvPr id="6" name="!!agenda">
            <a:extLst>
              <a:ext uri="{FF2B5EF4-FFF2-40B4-BE49-F238E27FC236}">
                <a16:creationId xmlns:a16="http://schemas.microsoft.com/office/drawing/2014/main" id="{3AD0CDA4-7152-4AB4-981D-0F214CF652D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59315" y="2795426"/>
            <a:ext cx="2522007" cy="2520000"/>
          </a:xfrm>
          <a:prstGeom prst="rect">
            <a:avLst/>
          </a:prstGeom>
        </p:spPr>
      </p:pic>
      <p:pic>
        <p:nvPicPr>
          <p:cNvPr id="7" name="Inhaltsplatzhalter 4">
            <a:extLst>
              <a:ext uri="{FF2B5EF4-FFF2-40B4-BE49-F238E27FC236}">
                <a16:creationId xmlns:a16="http://schemas.microsoft.com/office/drawing/2014/main" id="{88B42C86-064E-456A-9BCE-9B08842D252D}"/>
              </a:ext>
            </a:extLst>
          </p:cNvPr>
          <p:cNvPicPr>
            <a:picLocks noChangeAspect="1"/>
          </p:cNvPicPr>
          <p:nvPr/>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17258" t="-1" r="66536" b="38667"/>
          <a:stretch/>
        </p:blipFill>
        <p:spPr>
          <a:xfrm>
            <a:off x="737994" y="2795426"/>
            <a:ext cx="2650726" cy="2520000"/>
          </a:xfrm>
          <a:prstGeom prst="rect">
            <a:avLst/>
          </a:prstGeom>
        </p:spPr>
      </p:pic>
      <p:pic>
        <p:nvPicPr>
          <p:cNvPr id="8" name="Grafik 7">
            <a:extLst>
              <a:ext uri="{FF2B5EF4-FFF2-40B4-BE49-F238E27FC236}">
                <a16:creationId xmlns:a16="http://schemas.microsoft.com/office/drawing/2014/main" id="{2353901C-E311-40D2-9D47-A1F00DF95B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523299" y="3352526"/>
            <a:ext cx="1873313" cy="1767939"/>
          </a:xfrm>
          <a:prstGeom prst="rect">
            <a:avLst/>
          </a:prstGeom>
        </p:spPr>
      </p:pic>
      <p:sp>
        <p:nvSpPr>
          <p:cNvPr id="4" name="Textfeld 3">
            <a:extLst>
              <a:ext uri="{FF2B5EF4-FFF2-40B4-BE49-F238E27FC236}">
                <a16:creationId xmlns:a16="http://schemas.microsoft.com/office/drawing/2014/main" id="{8C6972BC-C658-43E6-8945-776AB2722451}"/>
              </a:ext>
            </a:extLst>
          </p:cNvPr>
          <p:cNvSpPr txBox="1"/>
          <p:nvPr/>
        </p:nvSpPr>
        <p:spPr>
          <a:xfrm>
            <a:off x="7851767" y="1799333"/>
            <a:ext cx="2529555" cy="584775"/>
          </a:xfrm>
          <a:prstGeom prst="rect">
            <a:avLst/>
          </a:prstGeom>
          <a:noFill/>
        </p:spPr>
        <p:txBody>
          <a:bodyPr wrap="square" rtlCol="0">
            <a:spAutoFit/>
          </a:bodyPr>
          <a:lstStyle/>
          <a:p>
            <a:pPr algn="ctr"/>
            <a:r>
              <a:rPr lang="de-DE" sz="3200"/>
              <a:t>Agenda 2030</a:t>
            </a:r>
          </a:p>
        </p:txBody>
      </p:sp>
      <p:sp>
        <p:nvSpPr>
          <p:cNvPr id="9" name="Textfeld 8">
            <a:extLst>
              <a:ext uri="{FF2B5EF4-FFF2-40B4-BE49-F238E27FC236}">
                <a16:creationId xmlns:a16="http://schemas.microsoft.com/office/drawing/2014/main" id="{CD0E7586-3DBE-4483-BD85-E57AFDF7BF55}"/>
              </a:ext>
            </a:extLst>
          </p:cNvPr>
          <p:cNvSpPr txBox="1"/>
          <p:nvPr/>
        </p:nvSpPr>
        <p:spPr>
          <a:xfrm>
            <a:off x="453591" y="1799333"/>
            <a:ext cx="5671559" cy="584775"/>
          </a:xfrm>
          <a:prstGeom prst="rect">
            <a:avLst/>
          </a:prstGeom>
          <a:noFill/>
        </p:spPr>
        <p:txBody>
          <a:bodyPr wrap="square" rtlCol="0">
            <a:spAutoFit/>
          </a:bodyPr>
          <a:lstStyle/>
          <a:p>
            <a:pPr algn="ctr"/>
            <a:r>
              <a:rPr lang="de-DE" sz="3200"/>
              <a:t>Pariser Klimaschutzabkommen</a:t>
            </a:r>
          </a:p>
        </p:txBody>
      </p:sp>
    </p:spTree>
    <p:extLst>
      <p:ext uri="{BB962C8B-B14F-4D97-AF65-F5344CB8AC3E}">
        <p14:creationId xmlns:p14="http://schemas.microsoft.com/office/powerpoint/2010/main" val="1509532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a:extLst>
              <a:ext uri="{FF2B5EF4-FFF2-40B4-BE49-F238E27FC236}">
                <a16:creationId xmlns:a16="http://schemas.microsoft.com/office/drawing/2014/main" id="{8EFF6014-84B7-2341-9899-2D7248F1721C}"/>
              </a:ext>
            </a:extLst>
          </p:cNvPr>
          <p:cNvSpPr/>
          <p:nvPr/>
        </p:nvSpPr>
        <p:spPr>
          <a:xfrm>
            <a:off x="1071741" y="556426"/>
            <a:ext cx="10048517" cy="769441"/>
          </a:xfrm>
          <a:prstGeom prst="rect">
            <a:avLst/>
          </a:prstGeom>
        </p:spPr>
        <p:txBody>
          <a:bodyPr wrap="square" lIns="91440" tIns="45720" rIns="91440" bIns="45720" anchor="t">
            <a:spAutoFit/>
          </a:bodyPr>
          <a:lstStyle/>
          <a:p>
            <a:pPr algn="ctr"/>
            <a:r>
              <a:rPr lang="de-DE" sz="4400">
                <a:latin typeface="Calibri Light"/>
                <a:cs typeface="Calibri Light"/>
              </a:rPr>
              <a:t>Schwerpunkte</a:t>
            </a:r>
            <a:r>
              <a:rPr lang="de-DE" sz="4400"/>
              <a:t> </a:t>
            </a:r>
            <a:r>
              <a:rPr lang="de-DE" sz="4400">
                <a:latin typeface="Calibri Light"/>
                <a:cs typeface="Calibri Light"/>
              </a:rPr>
              <a:t>der Klimaschule Bayern</a:t>
            </a:r>
          </a:p>
        </p:txBody>
      </p:sp>
      <p:pic>
        <p:nvPicPr>
          <p:cNvPr id="78" name="!!agenda">
            <a:extLst>
              <a:ext uri="{FF2B5EF4-FFF2-40B4-BE49-F238E27FC236}">
                <a16:creationId xmlns:a16="http://schemas.microsoft.com/office/drawing/2014/main" id="{128324A3-D9F8-A944-BCBC-A9614751475C}"/>
              </a:ext>
            </a:extLst>
          </p:cNvPr>
          <p:cNvPicPr>
            <a:picLocks noChangeAspect="1"/>
          </p:cNvPicPr>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22826" r="21014"/>
          <a:stretch/>
        </p:blipFill>
        <p:spPr>
          <a:xfrm>
            <a:off x="3142324" y="2622917"/>
            <a:ext cx="5905500" cy="1814710"/>
          </a:xfrm>
          <a:prstGeom prst="rect">
            <a:avLst/>
          </a:prstGeom>
        </p:spPr>
      </p:pic>
      <p:grpSp>
        <p:nvGrpSpPr>
          <p:cNvPr id="86" name="Grafik 18">
            <a:extLst>
              <a:ext uri="{FF2B5EF4-FFF2-40B4-BE49-F238E27FC236}">
                <a16:creationId xmlns:a16="http://schemas.microsoft.com/office/drawing/2014/main" id="{65F43CB2-CE21-3649-BA5C-E1974EC22013}"/>
              </a:ext>
            </a:extLst>
          </p:cNvPr>
          <p:cNvGrpSpPr/>
          <p:nvPr/>
        </p:nvGrpSpPr>
        <p:grpSpPr>
          <a:xfrm>
            <a:off x="2057394" y="2425560"/>
            <a:ext cx="2195748" cy="2195748"/>
            <a:chOff x="6103866" y="1842872"/>
            <a:chExt cx="1079597" cy="1079597"/>
          </a:xfrm>
        </p:grpSpPr>
        <p:sp>
          <p:nvSpPr>
            <p:cNvPr id="87" name="Freihandform: Form 717">
              <a:extLst>
                <a:ext uri="{FF2B5EF4-FFF2-40B4-BE49-F238E27FC236}">
                  <a16:creationId xmlns:a16="http://schemas.microsoft.com/office/drawing/2014/main" id="{8D346EF1-FBC7-A349-98B8-6A0F246696AE}"/>
                </a:ext>
              </a:extLst>
            </p:cNvPr>
            <p:cNvSpPr/>
            <p:nvPr/>
          </p:nvSpPr>
          <p:spPr>
            <a:xfrm>
              <a:off x="6103866" y="1842872"/>
              <a:ext cx="1079597" cy="1079597"/>
            </a:xfrm>
            <a:custGeom>
              <a:avLst/>
              <a:gdLst>
                <a:gd name="connsiteX0" fmla="*/ -448 w 1079597"/>
                <a:gd name="connsiteY0" fmla="*/ -14 h 1079597"/>
                <a:gd name="connsiteX1" fmla="*/ 1079150 w 1079597"/>
                <a:gd name="connsiteY1" fmla="*/ -14 h 1079597"/>
                <a:gd name="connsiteX2" fmla="*/ 1079150 w 1079597"/>
                <a:gd name="connsiteY2" fmla="*/ 1079583 h 1079597"/>
                <a:gd name="connsiteX3" fmla="*/ -448 w 1079597"/>
                <a:gd name="connsiteY3" fmla="*/ 1079583 h 1079597"/>
              </a:gdLst>
              <a:ahLst/>
              <a:cxnLst>
                <a:cxn ang="0">
                  <a:pos x="connsiteX0" y="connsiteY0"/>
                </a:cxn>
                <a:cxn ang="0">
                  <a:pos x="connsiteX1" y="connsiteY1"/>
                </a:cxn>
                <a:cxn ang="0">
                  <a:pos x="connsiteX2" y="connsiteY2"/>
                </a:cxn>
                <a:cxn ang="0">
                  <a:pos x="connsiteX3" y="connsiteY3"/>
                </a:cxn>
              </a:cxnLst>
              <a:rect l="l" t="t" r="r" b="b"/>
              <a:pathLst>
                <a:path w="1079597" h="1079597">
                  <a:moveTo>
                    <a:pt x="-448" y="-14"/>
                  </a:moveTo>
                  <a:lnTo>
                    <a:pt x="1079150" y="-14"/>
                  </a:lnTo>
                  <a:lnTo>
                    <a:pt x="1079150" y="1079583"/>
                  </a:lnTo>
                  <a:lnTo>
                    <a:pt x="-448" y="1079583"/>
                  </a:lnTo>
                  <a:close/>
                </a:path>
              </a:pathLst>
            </a:custGeom>
            <a:solidFill>
              <a:srgbClr val="C5192D"/>
            </a:solidFill>
            <a:ln w="6688" cap="flat">
              <a:noFill/>
              <a:prstDash val="solid"/>
              <a:round/>
            </a:ln>
          </p:spPr>
          <p:txBody>
            <a:bodyPr rtlCol="0" anchor="ctr"/>
            <a:lstStyle/>
            <a:p>
              <a:endParaRPr lang="de-DE"/>
            </a:p>
          </p:txBody>
        </p:sp>
        <p:sp>
          <p:nvSpPr>
            <p:cNvPr id="88" name="Freihandform: Form 718">
              <a:extLst>
                <a:ext uri="{FF2B5EF4-FFF2-40B4-BE49-F238E27FC236}">
                  <a16:creationId xmlns:a16="http://schemas.microsoft.com/office/drawing/2014/main" id="{629AB395-A5BC-D848-902C-FACFCDD91933}"/>
                </a:ext>
              </a:extLst>
            </p:cNvPr>
            <p:cNvSpPr/>
            <p:nvPr/>
          </p:nvSpPr>
          <p:spPr>
            <a:xfrm>
              <a:off x="6208538" y="1933453"/>
              <a:ext cx="114065" cy="218066"/>
            </a:xfrm>
            <a:custGeom>
              <a:avLst/>
              <a:gdLst>
                <a:gd name="connsiteX0" fmla="*/ 63846 w 114065"/>
                <a:gd name="connsiteY0" fmla="*/ 217945 h 218066"/>
                <a:gd name="connsiteX1" fmla="*/ 98737 w 114065"/>
                <a:gd name="connsiteY1" fmla="*/ 217945 h 218066"/>
                <a:gd name="connsiteX2" fmla="*/ 98737 w 114065"/>
                <a:gd name="connsiteY2" fmla="*/ 182383 h 218066"/>
                <a:gd name="connsiteX3" fmla="*/ 113498 w 114065"/>
                <a:gd name="connsiteY3" fmla="*/ 182383 h 218066"/>
                <a:gd name="connsiteX4" fmla="*/ 113498 w 114065"/>
                <a:gd name="connsiteY4" fmla="*/ 153531 h 218066"/>
                <a:gd name="connsiteX5" fmla="*/ 98737 w 114065"/>
                <a:gd name="connsiteY5" fmla="*/ 153531 h 218066"/>
                <a:gd name="connsiteX6" fmla="*/ 98737 w 114065"/>
                <a:gd name="connsiteY6" fmla="*/ -122 h 218066"/>
                <a:gd name="connsiteX7" fmla="*/ 62504 w 114065"/>
                <a:gd name="connsiteY7" fmla="*/ -122 h 218066"/>
                <a:gd name="connsiteX8" fmla="*/ -568 w 114065"/>
                <a:gd name="connsiteY8" fmla="*/ 159570 h 218066"/>
                <a:gd name="connsiteX9" fmla="*/ -568 w 114065"/>
                <a:gd name="connsiteY9" fmla="*/ 181712 h 218066"/>
                <a:gd name="connsiteX10" fmla="*/ 63846 w 114065"/>
                <a:gd name="connsiteY10" fmla="*/ 181712 h 218066"/>
                <a:gd name="connsiteX11" fmla="*/ 63846 w 114065"/>
                <a:gd name="connsiteY11" fmla="*/ 217945 h 218066"/>
                <a:gd name="connsiteX12" fmla="*/ 31639 w 114065"/>
                <a:gd name="connsiteY12" fmla="*/ 153531 h 218066"/>
                <a:gd name="connsiteX13" fmla="*/ 64517 w 114065"/>
                <a:gd name="connsiteY13" fmla="*/ 63621 h 218066"/>
                <a:gd name="connsiteX14" fmla="*/ 64517 w 114065"/>
                <a:gd name="connsiteY14" fmla="*/ 153531 h 218066"/>
                <a:gd name="connsiteX15" fmla="*/ 31639 w 114065"/>
                <a:gd name="connsiteY15" fmla="*/ 153531 h 218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065" h="218066">
                  <a:moveTo>
                    <a:pt x="63846" y="217945"/>
                  </a:moveTo>
                  <a:lnTo>
                    <a:pt x="98737" y="217945"/>
                  </a:lnTo>
                  <a:lnTo>
                    <a:pt x="98737" y="182383"/>
                  </a:lnTo>
                  <a:lnTo>
                    <a:pt x="113498" y="182383"/>
                  </a:lnTo>
                  <a:lnTo>
                    <a:pt x="113498" y="153531"/>
                  </a:lnTo>
                  <a:lnTo>
                    <a:pt x="98737" y="153531"/>
                  </a:lnTo>
                  <a:lnTo>
                    <a:pt x="98737" y="-122"/>
                  </a:lnTo>
                  <a:lnTo>
                    <a:pt x="62504" y="-122"/>
                  </a:lnTo>
                  <a:lnTo>
                    <a:pt x="-568" y="159570"/>
                  </a:lnTo>
                  <a:lnTo>
                    <a:pt x="-568" y="181712"/>
                  </a:lnTo>
                  <a:lnTo>
                    <a:pt x="63846" y="181712"/>
                  </a:lnTo>
                  <a:lnTo>
                    <a:pt x="63846" y="217945"/>
                  </a:lnTo>
                  <a:close/>
                  <a:moveTo>
                    <a:pt x="31639" y="153531"/>
                  </a:moveTo>
                  <a:lnTo>
                    <a:pt x="64517" y="63621"/>
                  </a:lnTo>
                  <a:lnTo>
                    <a:pt x="64517" y="153531"/>
                  </a:lnTo>
                  <a:lnTo>
                    <a:pt x="31639" y="153531"/>
                  </a:lnTo>
                  <a:close/>
                </a:path>
              </a:pathLst>
            </a:custGeom>
            <a:solidFill>
              <a:srgbClr val="FFFFFF"/>
            </a:solidFill>
            <a:ln w="6688" cap="flat">
              <a:noFill/>
              <a:prstDash val="solid"/>
              <a:round/>
            </a:ln>
          </p:spPr>
          <p:txBody>
            <a:bodyPr rtlCol="0" anchor="ctr"/>
            <a:lstStyle/>
            <a:p>
              <a:endParaRPr lang="de-DE"/>
            </a:p>
          </p:txBody>
        </p:sp>
        <p:sp>
          <p:nvSpPr>
            <p:cNvPr id="89" name="Freihandform: Form 719">
              <a:extLst>
                <a:ext uri="{FF2B5EF4-FFF2-40B4-BE49-F238E27FC236}">
                  <a16:creationId xmlns:a16="http://schemas.microsoft.com/office/drawing/2014/main" id="{CCD24EE2-C1CD-684C-96D4-17FC410476C2}"/>
                </a:ext>
              </a:extLst>
            </p:cNvPr>
            <p:cNvSpPr/>
            <p:nvPr/>
          </p:nvSpPr>
          <p:spPr>
            <a:xfrm>
              <a:off x="6383662" y="2278334"/>
              <a:ext cx="561605" cy="466998"/>
            </a:xfrm>
            <a:custGeom>
              <a:avLst/>
              <a:gdLst>
                <a:gd name="connsiteX0" fmla="*/ 193470 w 561605"/>
                <a:gd name="connsiteY0" fmla="*/ 143615 h 466998"/>
                <a:gd name="connsiteX1" fmla="*/ -441 w 561605"/>
                <a:gd name="connsiteY1" fmla="*/ 31563 h 466998"/>
                <a:gd name="connsiteX2" fmla="*/ -441 w 561605"/>
                <a:gd name="connsiteY2" fmla="*/ 393889 h 466998"/>
                <a:gd name="connsiteX3" fmla="*/ 193470 w 561605"/>
                <a:gd name="connsiteY3" fmla="*/ 452263 h 466998"/>
                <a:gd name="connsiteX4" fmla="*/ 193470 w 561605"/>
                <a:gd name="connsiteY4" fmla="*/ 143615 h 466998"/>
                <a:gd name="connsiteX5" fmla="*/ 214270 w 561605"/>
                <a:gd name="connsiteY5" fmla="*/ 144286 h 466998"/>
                <a:gd name="connsiteX6" fmla="*/ 214270 w 561605"/>
                <a:gd name="connsiteY6" fmla="*/ 452263 h 466998"/>
                <a:gd name="connsiteX7" fmla="*/ 409524 w 561605"/>
                <a:gd name="connsiteY7" fmla="*/ 393218 h 466998"/>
                <a:gd name="connsiteX8" fmla="*/ 409524 w 561605"/>
                <a:gd name="connsiteY8" fmla="*/ 31563 h 466998"/>
                <a:gd name="connsiteX9" fmla="*/ 214270 w 561605"/>
                <a:gd name="connsiteY9" fmla="*/ 144286 h 466998"/>
                <a:gd name="connsiteX10" fmla="*/ 561164 w 561605"/>
                <a:gd name="connsiteY10" fmla="*/ 22840 h 466998"/>
                <a:gd name="connsiteX11" fmla="*/ 538351 w 561605"/>
                <a:gd name="connsiteY11" fmla="*/ 27 h 466998"/>
                <a:gd name="connsiteX12" fmla="*/ 515538 w 561605"/>
                <a:gd name="connsiteY12" fmla="*/ 22840 h 466998"/>
                <a:gd name="connsiteX13" fmla="*/ 515538 w 561605"/>
                <a:gd name="connsiteY13" fmla="*/ 47666 h 466998"/>
                <a:gd name="connsiteX14" fmla="*/ 561164 w 561605"/>
                <a:gd name="connsiteY14" fmla="*/ 47666 h 466998"/>
                <a:gd name="connsiteX15" fmla="*/ 561164 w 561605"/>
                <a:gd name="connsiteY15" fmla="*/ 22840 h 466998"/>
                <a:gd name="connsiteX16" fmla="*/ 521577 w 561605"/>
                <a:gd name="connsiteY16" fmla="*/ 387179 h 466998"/>
                <a:gd name="connsiteX17" fmla="*/ 515538 w 561605"/>
                <a:gd name="connsiteY17" fmla="*/ 387179 h 466998"/>
                <a:gd name="connsiteX18" fmla="*/ 538351 w 561605"/>
                <a:gd name="connsiteY18" fmla="*/ 467025 h 466998"/>
                <a:gd name="connsiteX19" fmla="*/ 561164 w 561605"/>
                <a:gd name="connsiteY19" fmla="*/ 387179 h 466998"/>
                <a:gd name="connsiteX20" fmla="*/ 555797 w 561605"/>
                <a:gd name="connsiteY20" fmla="*/ 387179 h 466998"/>
                <a:gd name="connsiteX21" fmla="*/ 561164 w 561605"/>
                <a:gd name="connsiteY21" fmla="*/ 387179 h 466998"/>
                <a:gd name="connsiteX22" fmla="*/ 561164 w 561605"/>
                <a:gd name="connsiteY22" fmla="*/ 65111 h 466998"/>
                <a:gd name="connsiteX23" fmla="*/ 515538 w 561605"/>
                <a:gd name="connsiteY23" fmla="*/ 65111 h 466998"/>
                <a:gd name="connsiteX24" fmla="*/ 515538 w 561605"/>
                <a:gd name="connsiteY24" fmla="*/ 387179 h 466998"/>
                <a:gd name="connsiteX25" fmla="*/ 521577 w 561605"/>
                <a:gd name="connsiteY25" fmla="*/ 387179 h 466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61605" h="466998">
                  <a:moveTo>
                    <a:pt x="193470" y="143615"/>
                  </a:moveTo>
                  <a:lnTo>
                    <a:pt x="-441" y="31563"/>
                  </a:lnTo>
                  <a:lnTo>
                    <a:pt x="-441" y="393889"/>
                  </a:lnTo>
                  <a:lnTo>
                    <a:pt x="193470" y="452263"/>
                  </a:lnTo>
                  <a:lnTo>
                    <a:pt x="193470" y="143615"/>
                  </a:lnTo>
                  <a:close/>
                  <a:moveTo>
                    <a:pt x="214270" y="144286"/>
                  </a:moveTo>
                  <a:lnTo>
                    <a:pt x="214270" y="452263"/>
                  </a:lnTo>
                  <a:lnTo>
                    <a:pt x="409524" y="393218"/>
                  </a:lnTo>
                  <a:lnTo>
                    <a:pt x="409524" y="31563"/>
                  </a:lnTo>
                  <a:lnTo>
                    <a:pt x="214270" y="144286"/>
                  </a:lnTo>
                  <a:close/>
                  <a:moveTo>
                    <a:pt x="561164" y="22840"/>
                  </a:moveTo>
                  <a:cubicBezTo>
                    <a:pt x="561164" y="10091"/>
                    <a:pt x="551100" y="27"/>
                    <a:pt x="538351" y="27"/>
                  </a:cubicBezTo>
                  <a:cubicBezTo>
                    <a:pt x="525603" y="27"/>
                    <a:pt x="515538" y="10091"/>
                    <a:pt x="515538" y="22840"/>
                  </a:cubicBezTo>
                  <a:lnTo>
                    <a:pt x="515538" y="47666"/>
                  </a:lnTo>
                  <a:lnTo>
                    <a:pt x="561164" y="47666"/>
                  </a:lnTo>
                  <a:lnTo>
                    <a:pt x="561164" y="22840"/>
                  </a:lnTo>
                  <a:close/>
                  <a:moveTo>
                    <a:pt x="521577" y="387179"/>
                  </a:moveTo>
                  <a:lnTo>
                    <a:pt x="515538" y="387179"/>
                  </a:lnTo>
                  <a:lnTo>
                    <a:pt x="538351" y="467025"/>
                  </a:lnTo>
                  <a:lnTo>
                    <a:pt x="561164" y="387179"/>
                  </a:lnTo>
                  <a:lnTo>
                    <a:pt x="555797" y="387179"/>
                  </a:lnTo>
                  <a:lnTo>
                    <a:pt x="561164" y="387179"/>
                  </a:lnTo>
                  <a:lnTo>
                    <a:pt x="561164" y="65111"/>
                  </a:lnTo>
                  <a:lnTo>
                    <a:pt x="515538" y="65111"/>
                  </a:lnTo>
                  <a:lnTo>
                    <a:pt x="515538" y="387179"/>
                  </a:lnTo>
                  <a:lnTo>
                    <a:pt x="521577" y="387179"/>
                  </a:lnTo>
                  <a:close/>
                </a:path>
              </a:pathLst>
            </a:custGeom>
            <a:solidFill>
              <a:srgbClr val="FFFFFF"/>
            </a:solidFill>
            <a:ln w="6688" cap="flat">
              <a:noFill/>
              <a:prstDash val="solid"/>
              <a:round/>
            </a:ln>
          </p:spPr>
          <p:txBody>
            <a:bodyPr rtlCol="0" anchor="ctr"/>
            <a:lstStyle/>
            <a:p>
              <a:endParaRPr lang="de-DE"/>
            </a:p>
          </p:txBody>
        </p:sp>
        <p:sp>
          <p:nvSpPr>
            <p:cNvPr id="90" name="Freihandform: Form 720">
              <a:extLst>
                <a:ext uri="{FF2B5EF4-FFF2-40B4-BE49-F238E27FC236}">
                  <a16:creationId xmlns:a16="http://schemas.microsoft.com/office/drawing/2014/main" id="{9ADCC98D-BC0B-104A-99D8-5D7821A1CAA9}"/>
                </a:ext>
              </a:extLst>
            </p:cNvPr>
            <p:cNvSpPr/>
            <p:nvPr/>
          </p:nvSpPr>
          <p:spPr>
            <a:xfrm>
              <a:off x="6342061" y="2309199"/>
              <a:ext cx="493166" cy="461630"/>
            </a:xfrm>
            <a:custGeom>
              <a:avLst/>
              <a:gdLst>
                <a:gd name="connsiteX0" fmla="*/ 492701 w 493166"/>
                <a:gd name="connsiteY0" fmla="*/ 16810 h 461630"/>
                <a:gd name="connsiteX1" fmla="*/ 471901 w 493166"/>
                <a:gd name="connsiteY1" fmla="*/ 36 h 461630"/>
                <a:gd name="connsiteX2" fmla="*/ 471901 w 493166"/>
                <a:gd name="connsiteY2" fmla="*/ 372426 h 461630"/>
                <a:gd name="connsiteX3" fmla="*/ 256518 w 493166"/>
                <a:gd name="connsiteY3" fmla="*/ 442208 h 461630"/>
                <a:gd name="connsiteX4" fmla="*/ 235047 w 493166"/>
                <a:gd name="connsiteY4" fmla="*/ 442208 h 461630"/>
                <a:gd name="connsiteX5" fmla="*/ 20335 w 493166"/>
                <a:gd name="connsiteY5" fmla="*/ 382491 h 461630"/>
                <a:gd name="connsiteX6" fmla="*/ 20335 w 493166"/>
                <a:gd name="connsiteY6" fmla="*/ 36 h 461630"/>
                <a:gd name="connsiteX7" fmla="*/ -465 w 493166"/>
                <a:gd name="connsiteY7" fmla="*/ 16810 h 461630"/>
                <a:gd name="connsiteX8" fmla="*/ -465 w 493166"/>
                <a:gd name="connsiteY8" fmla="*/ 396582 h 461630"/>
                <a:gd name="connsiteX9" fmla="*/ 233705 w 493166"/>
                <a:gd name="connsiteY9" fmla="*/ 461666 h 461630"/>
                <a:gd name="connsiteX10" fmla="*/ 257860 w 493166"/>
                <a:gd name="connsiteY10" fmla="*/ 461666 h 461630"/>
                <a:gd name="connsiteX11" fmla="*/ 473243 w 493166"/>
                <a:gd name="connsiteY11" fmla="*/ 393227 h 461630"/>
                <a:gd name="connsiteX12" fmla="*/ 492701 w 493166"/>
                <a:gd name="connsiteY12" fmla="*/ 387188 h 461630"/>
                <a:gd name="connsiteX13" fmla="*/ 492701 w 493166"/>
                <a:gd name="connsiteY13" fmla="*/ 16810 h 461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3166" h="461630">
                  <a:moveTo>
                    <a:pt x="492701" y="16810"/>
                  </a:moveTo>
                  <a:lnTo>
                    <a:pt x="471901" y="36"/>
                  </a:lnTo>
                  <a:lnTo>
                    <a:pt x="471901" y="372426"/>
                  </a:lnTo>
                  <a:lnTo>
                    <a:pt x="256518" y="442208"/>
                  </a:lnTo>
                  <a:lnTo>
                    <a:pt x="235047" y="442208"/>
                  </a:lnTo>
                  <a:lnTo>
                    <a:pt x="20335" y="382491"/>
                  </a:lnTo>
                  <a:lnTo>
                    <a:pt x="20335" y="36"/>
                  </a:lnTo>
                  <a:lnTo>
                    <a:pt x="-465" y="16810"/>
                  </a:lnTo>
                  <a:lnTo>
                    <a:pt x="-465" y="396582"/>
                  </a:lnTo>
                  <a:lnTo>
                    <a:pt x="233705" y="461666"/>
                  </a:lnTo>
                  <a:lnTo>
                    <a:pt x="257860" y="461666"/>
                  </a:lnTo>
                  <a:lnTo>
                    <a:pt x="473243" y="393227"/>
                  </a:lnTo>
                  <a:lnTo>
                    <a:pt x="492701" y="387188"/>
                  </a:lnTo>
                  <a:lnTo>
                    <a:pt x="492701" y="16810"/>
                  </a:lnTo>
                  <a:close/>
                </a:path>
              </a:pathLst>
            </a:custGeom>
            <a:solidFill>
              <a:srgbClr val="FFFFFF"/>
            </a:solidFill>
            <a:ln w="6688" cap="flat">
              <a:noFill/>
              <a:prstDash val="solid"/>
              <a:round/>
            </a:ln>
          </p:spPr>
          <p:txBody>
            <a:bodyPr rtlCol="0" anchor="ctr"/>
            <a:lstStyle/>
            <a:p>
              <a:endParaRPr lang="de-DE"/>
            </a:p>
          </p:txBody>
        </p:sp>
        <p:grpSp>
          <p:nvGrpSpPr>
            <p:cNvPr id="91" name="Grafik 18">
              <a:extLst>
                <a:ext uri="{FF2B5EF4-FFF2-40B4-BE49-F238E27FC236}">
                  <a16:creationId xmlns:a16="http://schemas.microsoft.com/office/drawing/2014/main" id="{C3D0F3E6-CB85-0547-B62C-0975ED60B7F6}"/>
                </a:ext>
              </a:extLst>
            </p:cNvPr>
            <p:cNvGrpSpPr/>
            <p:nvPr/>
          </p:nvGrpSpPr>
          <p:grpSpPr>
            <a:xfrm>
              <a:off x="6412210" y="1932484"/>
              <a:ext cx="532957" cy="89996"/>
              <a:chOff x="6412210" y="1932484"/>
              <a:chExt cx="532957" cy="89996"/>
            </a:xfrm>
            <a:solidFill>
              <a:srgbClr val="FFFFFF"/>
            </a:solidFill>
          </p:grpSpPr>
          <p:sp>
            <p:nvSpPr>
              <p:cNvPr id="100" name="Freihandform: Form 722">
                <a:extLst>
                  <a:ext uri="{FF2B5EF4-FFF2-40B4-BE49-F238E27FC236}">
                    <a16:creationId xmlns:a16="http://schemas.microsoft.com/office/drawing/2014/main" id="{B3CF3BB0-C9AD-B84B-A94F-5986CE10B1D6}"/>
                  </a:ext>
                </a:extLst>
              </p:cNvPr>
              <p:cNvSpPr/>
              <p:nvPr/>
            </p:nvSpPr>
            <p:spPr>
              <a:xfrm>
                <a:off x="6412210" y="1933460"/>
                <a:ext cx="41482" cy="87827"/>
              </a:xfrm>
              <a:custGeom>
                <a:avLst/>
                <a:gdLst>
                  <a:gd name="connsiteX0" fmla="*/ 153 w 41482"/>
                  <a:gd name="connsiteY0" fmla="*/ 87891 h 87827"/>
                  <a:gd name="connsiteX1" fmla="*/ 153 w 41482"/>
                  <a:gd name="connsiteY1" fmla="*/ 63 h 87827"/>
                  <a:gd name="connsiteX2" fmla="*/ 13409 w 41482"/>
                  <a:gd name="connsiteY2" fmla="*/ 63 h 87827"/>
                  <a:gd name="connsiteX3" fmla="*/ 13409 w 41482"/>
                  <a:gd name="connsiteY3" fmla="*/ 36821 h 87827"/>
                  <a:gd name="connsiteX4" fmla="*/ 28289 w 41482"/>
                  <a:gd name="connsiteY4" fmla="*/ 36821 h 87827"/>
                  <a:gd name="connsiteX5" fmla="*/ 28289 w 41482"/>
                  <a:gd name="connsiteY5" fmla="*/ 63 h 87827"/>
                  <a:gd name="connsiteX6" fmla="*/ 41635 w 41482"/>
                  <a:gd name="connsiteY6" fmla="*/ 63 h 87827"/>
                  <a:gd name="connsiteX7" fmla="*/ 41635 w 41482"/>
                  <a:gd name="connsiteY7" fmla="*/ 87891 h 87827"/>
                  <a:gd name="connsiteX8" fmla="*/ 28289 w 41482"/>
                  <a:gd name="connsiteY8" fmla="*/ 87891 h 87827"/>
                  <a:gd name="connsiteX9" fmla="*/ 28289 w 41482"/>
                  <a:gd name="connsiteY9" fmla="*/ 48206 h 87827"/>
                  <a:gd name="connsiteX10" fmla="*/ 13409 w 41482"/>
                  <a:gd name="connsiteY10" fmla="*/ 48206 h 87827"/>
                  <a:gd name="connsiteX11" fmla="*/ 13409 w 41482"/>
                  <a:gd name="connsiteY11" fmla="*/ 87891 h 87827"/>
                  <a:gd name="connsiteX12" fmla="*/ 153 w 41482"/>
                  <a:gd name="connsiteY12" fmla="*/ 87891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482" h="87827">
                    <a:moveTo>
                      <a:pt x="153" y="87891"/>
                    </a:moveTo>
                    <a:lnTo>
                      <a:pt x="153" y="63"/>
                    </a:lnTo>
                    <a:lnTo>
                      <a:pt x="13409" y="63"/>
                    </a:lnTo>
                    <a:lnTo>
                      <a:pt x="13409" y="36821"/>
                    </a:lnTo>
                    <a:lnTo>
                      <a:pt x="28289" y="36821"/>
                    </a:lnTo>
                    <a:lnTo>
                      <a:pt x="28289" y="63"/>
                    </a:lnTo>
                    <a:lnTo>
                      <a:pt x="41635" y="63"/>
                    </a:lnTo>
                    <a:lnTo>
                      <a:pt x="41635" y="87891"/>
                    </a:lnTo>
                    <a:lnTo>
                      <a:pt x="28289" y="87891"/>
                    </a:lnTo>
                    <a:lnTo>
                      <a:pt x="28289" y="48206"/>
                    </a:lnTo>
                    <a:lnTo>
                      <a:pt x="13409" y="48206"/>
                    </a:lnTo>
                    <a:lnTo>
                      <a:pt x="13409" y="87891"/>
                    </a:lnTo>
                    <a:lnTo>
                      <a:pt x="153" y="87891"/>
                    </a:lnTo>
                    <a:close/>
                  </a:path>
                </a:pathLst>
              </a:custGeom>
              <a:solidFill>
                <a:srgbClr val="FFFFFF"/>
              </a:solidFill>
              <a:ln w="98975" cap="flat">
                <a:noFill/>
                <a:prstDash val="solid"/>
                <a:round/>
              </a:ln>
            </p:spPr>
            <p:txBody>
              <a:bodyPr rtlCol="0" anchor="ctr"/>
              <a:lstStyle/>
              <a:p>
                <a:endParaRPr lang="de-DE"/>
              </a:p>
            </p:txBody>
          </p:sp>
          <p:sp>
            <p:nvSpPr>
              <p:cNvPr id="101" name="Freihandform: Form 723">
                <a:extLst>
                  <a:ext uri="{FF2B5EF4-FFF2-40B4-BE49-F238E27FC236}">
                    <a16:creationId xmlns:a16="http://schemas.microsoft.com/office/drawing/2014/main" id="{8F329B85-E437-1E45-9F66-11BF54BF7EBE}"/>
                  </a:ext>
                </a:extLst>
              </p:cNvPr>
              <p:cNvSpPr/>
              <p:nvPr/>
            </p:nvSpPr>
            <p:spPr>
              <a:xfrm>
                <a:off x="6466769" y="1932484"/>
                <a:ext cx="42023" cy="89996"/>
              </a:xfrm>
              <a:custGeom>
                <a:avLst/>
                <a:gdLst>
                  <a:gd name="connsiteX0" fmla="*/ 21100 w 42023"/>
                  <a:gd name="connsiteY0" fmla="*/ 90060 h 89996"/>
                  <a:gd name="connsiteX1" fmla="*/ 8746 w 42023"/>
                  <a:gd name="connsiteY1" fmla="*/ 86590 h 89996"/>
                  <a:gd name="connsiteX2" fmla="*/ 2162 w 42023"/>
                  <a:gd name="connsiteY2" fmla="*/ 76614 h 89996"/>
                  <a:gd name="connsiteX3" fmla="*/ 179 w 42023"/>
                  <a:gd name="connsiteY3" fmla="*/ 61217 h 89996"/>
                  <a:gd name="connsiteX4" fmla="*/ 179 w 42023"/>
                  <a:gd name="connsiteY4" fmla="*/ 28363 h 89996"/>
                  <a:gd name="connsiteX5" fmla="*/ 2162 w 42023"/>
                  <a:gd name="connsiteY5" fmla="*/ 13075 h 89996"/>
                  <a:gd name="connsiteX6" fmla="*/ 8746 w 42023"/>
                  <a:gd name="connsiteY6" fmla="*/ 3424 h 89996"/>
                  <a:gd name="connsiteX7" fmla="*/ 21100 w 42023"/>
                  <a:gd name="connsiteY7" fmla="*/ 63 h 89996"/>
                  <a:gd name="connsiteX8" fmla="*/ 33635 w 42023"/>
                  <a:gd name="connsiteY8" fmla="*/ 3424 h 89996"/>
                  <a:gd name="connsiteX9" fmla="*/ 40218 w 42023"/>
                  <a:gd name="connsiteY9" fmla="*/ 13075 h 89996"/>
                  <a:gd name="connsiteX10" fmla="*/ 42202 w 42023"/>
                  <a:gd name="connsiteY10" fmla="*/ 28363 h 89996"/>
                  <a:gd name="connsiteX11" fmla="*/ 42202 w 42023"/>
                  <a:gd name="connsiteY11" fmla="*/ 61326 h 89996"/>
                  <a:gd name="connsiteX12" fmla="*/ 40218 w 42023"/>
                  <a:gd name="connsiteY12" fmla="*/ 76506 h 89996"/>
                  <a:gd name="connsiteX13" fmla="*/ 33635 w 42023"/>
                  <a:gd name="connsiteY13" fmla="*/ 86590 h 89996"/>
                  <a:gd name="connsiteX14" fmla="*/ 21100 w 42023"/>
                  <a:gd name="connsiteY14" fmla="*/ 90060 h 89996"/>
                  <a:gd name="connsiteX15" fmla="*/ 21100 w 42023"/>
                  <a:gd name="connsiteY15" fmla="*/ 78241 h 89996"/>
                  <a:gd name="connsiteX16" fmla="*/ 26060 w 42023"/>
                  <a:gd name="connsiteY16" fmla="*/ 76506 h 89996"/>
                  <a:gd name="connsiteX17" fmla="*/ 28134 w 42023"/>
                  <a:gd name="connsiteY17" fmla="*/ 71735 h 89996"/>
                  <a:gd name="connsiteX18" fmla="*/ 28675 w 42023"/>
                  <a:gd name="connsiteY18" fmla="*/ 65121 h 89996"/>
                  <a:gd name="connsiteX19" fmla="*/ 28675 w 42023"/>
                  <a:gd name="connsiteY19" fmla="*/ 24677 h 89996"/>
                  <a:gd name="connsiteX20" fmla="*/ 28134 w 42023"/>
                  <a:gd name="connsiteY20" fmla="*/ 18062 h 89996"/>
                  <a:gd name="connsiteX21" fmla="*/ 26060 w 42023"/>
                  <a:gd name="connsiteY21" fmla="*/ 13400 h 89996"/>
                  <a:gd name="connsiteX22" fmla="*/ 21100 w 42023"/>
                  <a:gd name="connsiteY22" fmla="*/ 11773 h 89996"/>
                  <a:gd name="connsiteX23" fmla="*/ 16321 w 42023"/>
                  <a:gd name="connsiteY23" fmla="*/ 13400 h 89996"/>
                  <a:gd name="connsiteX24" fmla="*/ 14156 w 42023"/>
                  <a:gd name="connsiteY24" fmla="*/ 18062 h 89996"/>
                  <a:gd name="connsiteX25" fmla="*/ 13615 w 42023"/>
                  <a:gd name="connsiteY25" fmla="*/ 24677 h 89996"/>
                  <a:gd name="connsiteX26" fmla="*/ 13615 w 42023"/>
                  <a:gd name="connsiteY26" fmla="*/ 65121 h 89996"/>
                  <a:gd name="connsiteX27" fmla="*/ 14066 w 42023"/>
                  <a:gd name="connsiteY27" fmla="*/ 71735 h 89996"/>
                  <a:gd name="connsiteX28" fmla="*/ 16230 w 42023"/>
                  <a:gd name="connsiteY28" fmla="*/ 76506 h 89996"/>
                  <a:gd name="connsiteX29" fmla="*/ 21100 w 42023"/>
                  <a:gd name="connsiteY29" fmla="*/ 78241 h 8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23" h="89996">
                    <a:moveTo>
                      <a:pt x="21100" y="90060"/>
                    </a:moveTo>
                    <a:cubicBezTo>
                      <a:pt x="15960" y="90060"/>
                      <a:pt x="11812" y="88867"/>
                      <a:pt x="8746" y="86590"/>
                    </a:cubicBezTo>
                    <a:cubicBezTo>
                      <a:pt x="5679" y="84313"/>
                      <a:pt x="3515" y="80951"/>
                      <a:pt x="2162" y="76614"/>
                    </a:cubicBezTo>
                    <a:cubicBezTo>
                      <a:pt x="810" y="72277"/>
                      <a:pt x="179" y="67181"/>
                      <a:pt x="179" y="61217"/>
                    </a:cubicBezTo>
                    <a:lnTo>
                      <a:pt x="179" y="28363"/>
                    </a:lnTo>
                    <a:cubicBezTo>
                      <a:pt x="179" y="22400"/>
                      <a:pt x="810" y="17303"/>
                      <a:pt x="2162" y="13075"/>
                    </a:cubicBezTo>
                    <a:cubicBezTo>
                      <a:pt x="3515" y="8846"/>
                      <a:pt x="5679" y="5701"/>
                      <a:pt x="8746" y="3424"/>
                    </a:cubicBezTo>
                    <a:cubicBezTo>
                      <a:pt x="11812" y="1147"/>
                      <a:pt x="15960" y="63"/>
                      <a:pt x="21100" y="63"/>
                    </a:cubicBezTo>
                    <a:cubicBezTo>
                      <a:pt x="26421" y="63"/>
                      <a:pt x="30569" y="1147"/>
                      <a:pt x="33635" y="3424"/>
                    </a:cubicBezTo>
                    <a:cubicBezTo>
                      <a:pt x="36611" y="5701"/>
                      <a:pt x="38775" y="8846"/>
                      <a:pt x="40218" y="13075"/>
                    </a:cubicBezTo>
                    <a:cubicBezTo>
                      <a:pt x="41480" y="17303"/>
                      <a:pt x="42202" y="22400"/>
                      <a:pt x="42202" y="28363"/>
                    </a:cubicBezTo>
                    <a:lnTo>
                      <a:pt x="42202" y="61326"/>
                    </a:lnTo>
                    <a:cubicBezTo>
                      <a:pt x="42202" y="67181"/>
                      <a:pt x="41480" y="72277"/>
                      <a:pt x="40218" y="76506"/>
                    </a:cubicBezTo>
                    <a:cubicBezTo>
                      <a:pt x="38775" y="80843"/>
                      <a:pt x="36611" y="84204"/>
                      <a:pt x="33635" y="86590"/>
                    </a:cubicBezTo>
                    <a:cubicBezTo>
                      <a:pt x="30569" y="88867"/>
                      <a:pt x="26421" y="90060"/>
                      <a:pt x="21100" y="90060"/>
                    </a:cubicBezTo>
                    <a:close/>
                    <a:moveTo>
                      <a:pt x="21100" y="78241"/>
                    </a:moveTo>
                    <a:cubicBezTo>
                      <a:pt x="23355" y="78241"/>
                      <a:pt x="24978" y="77699"/>
                      <a:pt x="26060" y="76506"/>
                    </a:cubicBezTo>
                    <a:cubicBezTo>
                      <a:pt x="27052" y="75313"/>
                      <a:pt x="27773" y="73795"/>
                      <a:pt x="28134" y="71735"/>
                    </a:cubicBezTo>
                    <a:cubicBezTo>
                      <a:pt x="28495" y="69675"/>
                      <a:pt x="28675" y="67506"/>
                      <a:pt x="28675" y="65121"/>
                    </a:cubicBezTo>
                    <a:lnTo>
                      <a:pt x="28675" y="24677"/>
                    </a:lnTo>
                    <a:cubicBezTo>
                      <a:pt x="28675" y="22183"/>
                      <a:pt x="28495" y="20014"/>
                      <a:pt x="28134" y="18062"/>
                    </a:cubicBezTo>
                    <a:cubicBezTo>
                      <a:pt x="27773" y="16111"/>
                      <a:pt x="27052" y="14593"/>
                      <a:pt x="26060" y="13400"/>
                    </a:cubicBezTo>
                    <a:cubicBezTo>
                      <a:pt x="24978" y="12316"/>
                      <a:pt x="23355" y="11773"/>
                      <a:pt x="21100" y="11773"/>
                    </a:cubicBezTo>
                    <a:cubicBezTo>
                      <a:pt x="19026" y="11773"/>
                      <a:pt x="17403" y="12316"/>
                      <a:pt x="16321" y="13400"/>
                    </a:cubicBezTo>
                    <a:cubicBezTo>
                      <a:pt x="15238" y="14593"/>
                      <a:pt x="14517" y="16111"/>
                      <a:pt x="14156" y="18062"/>
                    </a:cubicBezTo>
                    <a:cubicBezTo>
                      <a:pt x="13796" y="20014"/>
                      <a:pt x="13615" y="22183"/>
                      <a:pt x="13615" y="24677"/>
                    </a:cubicBezTo>
                    <a:lnTo>
                      <a:pt x="13615" y="65121"/>
                    </a:lnTo>
                    <a:cubicBezTo>
                      <a:pt x="13615" y="67506"/>
                      <a:pt x="13796" y="69675"/>
                      <a:pt x="14066" y="71735"/>
                    </a:cubicBezTo>
                    <a:cubicBezTo>
                      <a:pt x="14427" y="73795"/>
                      <a:pt x="15148" y="75313"/>
                      <a:pt x="16230" y="76506"/>
                    </a:cubicBezTo>
                    <a:cubicBezTo>
                      <a:pt x="17313" y="77699"/>
                      <a:pt x="18936" y="78241"/>
                      <a:pt x="21100" y="78241"/>
                    </a:cubicBezTo>
                    <a:close/>
                  </a:path>
                </a:pathLst>
              </a:custGeom>
              <a:solidFill>
                <a:srgbClr val="FFFFFF"/>
              </a:solidFill>
              <a:ln w="98975" cap="flat">
                <a:noFill/>
                <a:prstDash val="solid"/>
                <a:round/>
              </a:ln>
            </p:spPr>
            <p:txBody>
              <a:bodyPr rtlCol="0" anchor="ctr"/>
              <a:lstStyle/>
              <a:p>
                <a:endParaRPr lang="de-DE"/>
              </a:p>
            </p:txBody>
          </p:sp>
          <p:sp>
            <p:nvSpPr>
              <p:cNvPr id="102" name="Freihandform: Form 724">
                <a:extLst>
                  <a:ext uri="{FF2B5EF4-FFF2-40B4-BE49-F238E27FC236}">
                    <a16:creationId xmlns:a16="http://schemas.microsoft.com/office/drawing/2014/main" id="{5D1FE5FA-1C6A-4644-A63D-0695E16A4F3D}"/>
                  </a:ext>
                </a:extLst>
              </p:cNvPr>
              <p:cNvSpPr/>
              <p:nvPr/>
            </p:nvSpPr>
            <p:spPr>
              <a:xfrm>
                <a:off x="6520515" y="1932484"/>
                <a:ext cx="40490" cy="89996"/>
              </a:xfrm>
              <a:custGeom>
                <a:avLst/>
                <a:gdLst>
                  <a:gd name="connsiteX0" fmla="*/ 20944 w 40490"/>
                  <a:gd name="connsiteY0" fmla="*/ 90060 h 89996"/>
                  <a:gd name="connsiteX1" fmla="*/ 8409 w 40490"/>
                  <a:gd name="connsiteY1" fmla="*/ 86264 h 89996"/>
                  <a:gd name="connsiteX2" fmla="*/ 2007 w 40490"/>
                  <a:gd name="connsiteY2" fmla="*/ 75964 h 89996"/>
                  <a:gd name="connsiteX3" fmla="*/ 203 w 40490"/>
                  <a:gd name="connsiteY3" fmla="*/ 60784 h 89996"/>
                  <a:gd name="connsiteX4" fmla="*/ 203 w 40490"/>
                  <a:gd name="connsiteY4" fmla="*/ 29447 h 89996"/>
                  <a:gd name="connsiteX5" fmla="*/ 2007 w 40490"/>
                  <a:gd name="connsiteY5" fmla="*/ 13834 h 89996"/>
                  <a:gd name="connsiteX6" fmla="*/ 8409 w 40490"/>
                  <a:gd name="connsiteY6" fmla="*/ 3641 h 89996"/>
                  <a:gd name="connsiteX7" fmla="*/ 20944 w 40490"/>
                  <a:gd name="connsiteY7" fmla="*/ 63 h 89996"/>
                  <a:gd name="connsiteX8" fmla="*/ 32758 w 40490"/>
                  <a:gd name="connsiteY8" fmla="*/ 3099 h 89996"/>
                  <a:gd name="connsiteX9" fmla="*/ 38890 w 40490"/>
                  <a:gd name="connsiteY9" fmla="*/ 11990 h 89996"/>
                  <a:gd name="connsiteX10" fmla="*/ 40694 w 40490"/>
                  <a:gd name="connsiteY10" fmla="*/ 25327 h 89996"/>
                  <a:gd name="connsiteX11" fmla="*/ 40694 w 40490"/>
                  <a:gd name="connsiteY11" fmla="*/ 32700 h 89996"/>
                  <a:gd name="connsiteX12" fmla="*/ 27888 w 40490"/>
                  <a:gd name="connsiteY12" fmla="*/ 32700 h 89996"/>
                  <a:gd name="connsiteX13" fmla="*/ 27888 w 40490"/>
                  <a:gd name="connsiteY13" fmla="*/ 25110 h 89996"/>
                  <a:gd name="connsiteX14" fmla="*/ 27618 w 40490"/>
                  <a:gd name="connsiteY14" fmla="*/ 18388 h 89996"/>
                  <a:gd name="connsiteX15" fmla="*/ 25904 w 40490"/>
                  <a:gd name="connsiteY15" fmla="*/ 13508 h 89996"/>
                  <a:gd name="connsiteX16" fmla="*/ 21035 w 40490"/>
                  <a:gd name="connsiteY16" fmla="*/ 11773 h 89996"/>
                  <a:gd name="connsiteX17" fmla="*/ 16075 w 40490"/>
                  <a:gd name="connsiteY17" fmla="*/ 13617 h 89996"/>
                  <a:gd name="connsiteX18" fmla="*/ 14001 w 40490"/>
                  <a:gd name="connsiteY18" fmla="*/ 18713 h 89996"/>
                  <a:gd name="connsiteX19" fmla="*/ 13550 w 40490"/>
                  <a:gd name="connsiteY19" fmla="*/ 25978 h 89996"/>
                  <a:gd name="connsiteX20" fmla="*/ 13550 w 40490"/>
                  <a:gd name="connsiteY20" fmla="*/ 64145 h 89996"/>
                  <a:gd name="connsiteX21" fmla="*/ 14181 w 40490"/>
                  <a:gd name="connsiteY21" fmla="*/ 71952 h 89996"/>
                  <a:gd name="connsiteX22" fmla="*/ 16526 w 40490"/>
                  <a:gd name="connsiteY22" fmla="*/ 76614 h 89996"/>
                  <a:gd name="connsiteX23" fmla="*/ 21035 w 40490"/>
                  <a:gd name="connsiteY23" fmla="*/ 78241 h 89996"/>
                  <a:gd name="connsiteX24" fmla="*/ 25814 w 40490"/>
                  <a:gd name="connsiteY24" fmla="*/ 76289 h 89996"/>
                  <a:gd name="connsiteX25" fmla="*/ 27527 w 40490"/>
                  <a:gd name="connsiteY25" fmla="*/ 71301 h 89996"/>
                  <a:gd name="connsiteX26" fmla="*/ 27888 w 40490"/>
                  <a:gd name="connsiteY26" fmla="*/ 64253 h 89996"/>
                  <a:gd name="connsiteX27" fmla="*/ 27888 w 40490"/>
                  <a:gd name="connsiteY27" fmla="*/ 56338 h 89996"/>
                  <a:gd name="connsiteX28" fmla="*/ 40694 w 40490"/>
                  <a:gd name="connsiteY28" fmla="*/ 56338 h 89996"/>
                  <a:gd name="connsiteX29" fmla="*/ 40694 w 40490"/>
                  <a:gd name="connsiteY29" fmla="*/ 63386 h 89996"/>
                  <a:gd name="connsiteX30" fmla="*/ 38980 w 40490"/>
                  <a:gd name="connsiteY30" fmla="*/ 77156 h 89996"/>
                  <a:gd name="connsiteX31" fmla="*/ 32938 w 40490"/>
                  <a:gd name="connsiteY31" fmla="*/ 86590 h 89996"/>
                  <a:gd name="connsiteX32" fmla="*/ 20944 w 40490"/>
                  <a:gd name="connsiteY32" fmla="*/ 90060 h 8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0490" h="89996">
                    <a:moveTo>
                      <a:pt x="20944" y="90060"/>
                    </a:moveTo>
                    <a:cubicBezTo>
                      <a:pt x="15624" y="90060"/>
                      <a:pt x="11385" y="88758"/>
                      <a:pt x="8409" y="86264"/>
                    </a:cubicBezTo>
                    <a:cubicBezTo>
                      <a:pt x="5343" y="83771"/>
                      <a:pt x="3179" y="80301"/>
                      <a:pt x="2007" y="75964"/>
                    </a:cubicBezTo>
                    <a:cubicBezTo>
                      <a:pt x="834" y="71518"/>
                      <a:pt x="203" y="66530"/>
                      <a:pt x="203" y="60784"/>
                    </a:cubicBezTo>
                    <a:lnTo>
                      <a:pt x="203" y="29447"/>
                    </a:lnTo>
                    <a:cubicBezTo>
                      <a:pt x="203" y="23484"/>
                      <a:pt x="834" y="18279"/>
                      <a:pt x="2007" y="13834"/>
                    </a:cubicBezTo>
                    <a:cubicBezTo>
                      <a:pt x="3179" y="9388"/>
                      <a:pt x="5343" y="6027"/>
                      <a:pt x="8409" y="3641"/>
                    </a:cubicBezTo>
                    <a:cubicBezTo>
                      <a:pt x="11385" y="1256"/>
                      <a:pt x="15624" y="63"/>
                      <a:pt x="20944" y="63"/>
                    </a:cubicBezTo>
                    <a:cubicBezTo>
                      <a:pt x="25994" y="63"/>
                      <a:pt x="29962" y="1039"/>
                      <a:pt x="32758" y="3099"/>
                    </a:cubicBezTo>
                    <a:cubicBezTo>
                      <a:pt x="35644" y="5159"/>
                      <a:pt x="37718" y="8195"/>
                      <a:pt x="38890" y="11990"/>
                    </a:cubicBezTo>
                    <a:cubicBezTo>
                      <a:pt x="40062" y="15785"/>
                      <a:pt x="40694" y="20231"/>
                      <a:pt x="40694" y="25327"/>
                    </a:cubicBezTo>
                    <a:lnTo>
                      <a:pt x="40694" y="32700"/>
                    </a:lnTo>
                    <a:lnTo>
                      <a:pt x="27888" y="32700"/>
                    </a:lnTo>
                    <a:lnTo>
                      <a:pt x="27888" y="25110"/>
                    </a:lnTo>
                    <a:cubicBezTo>
                      <a:pt x="27888" y="22616"/>
                      <a:pt x="27798" y="20448"/>
                      <a:pt x="27618" y="18388"/>
                    </a:cubicBezTo>
                    <a:cubicBezTo>
                      <a:pt x="27347" y="16328"/>
                      <a:pt x="26806" y="14701"/>
                      <a:pt x="25904" y="13508"/>
                    </a:cubicBezTo>
                    <a:cubicBezTo>
                      <a:pt x="24912" y="12316"/>
                      <a:pt x="23289" y="11773"/>
                      <a:pt x="21035" y="11773"/>
                    </a:cubicBezTo>
                    <a:cubicBezTo>
                      <a:pt x="18780" y="11773"/>
                      <a:pt x="17067" y="12424"/>
                      <a:pt x="16075" y="13617"/>
                    </a:cubicBezTo>
                    <a:cubicBezTo>
                      <a:pt x="14993" y="14918"/>
                      <a:pt x="14271" y="16653"/>
                      <a:pt x="14001" y="18713"/>
                    </a:cubicBezTo>
                    <a:cubicBezTo>
                      <a:pt x="13730" y="20882"/>
                      <a:pt x="13550" y="23267"/>
                      <a:pt x="13550" y="25978"/>
                    </a:cubicBezTo>
                    <a:lnTo>
                      <a:pt x="13550" y="64145"/>
                    </a:lnTo>
                    <a:cubicBezTo>
                      <a:pt x="13550" y="67289"/>
                      <a:pt x="13730" y="70000"/>
                      <a:pt x="14181" y="71952"/>
                    </a:cubicBezTo>
                    <a:cubicBezTo>
                      <a:pt x="14632" y="74012"/>
                      <a:pt x="15353" y="75638"/>
                      <a:pt x="16526" y="76614"/>
                    </a:cubicBezTo>
                    <a:cubicBezTo>
                      <a:pt x="17608" y="77699"/>
                      <a:pt x="19141" y="78241"/>
                      <a:pt x="21035" y="78241"/>
                    </a:cubicBezTo>
                    <a:cubicBezTo>
                      <a:pt x="23289" y="78241"/>
                      <a:pt x="24822" y="77590"/>
                      <a:pt x="25814" y="76289"/>
                    </a:cubicBezTo>
                    <a:cubicBezTo>
                      <a:pt x="26716" y="75096"/>
                      <a:pt x="27257" y="73361"/>
                      <a:pt x="27527" y="71301"/>
                    </a:cubicBezTo>
                    <a:cubicBezTo>
                      <a:pt x="27798" y="69241"/>
                      <a:pt x="27888" y="66856"/>
                      <a:pt x="27888" y="64253"/>
                    </a:cubicBezTo>
                    <a:lnTo>
                      <a:pt x="27888" y="56338"/>
                    </a:lnTo>
                    <a:lnTo>
                      <a:pt x="40694" y="56338"/>
                    </a:lnTo>
                    <a:lnTo>
                      <a:pt x="40694" y="63386"/>
                    </a:lnTo>
                    <a:cubicBezTo>
                      <a:pt x="40694" y="68590"/>
                      <a:pt x="40152" y="73145"/>
                      <a:pt x="38980" y="77156"/>
                    </a:cubicBezTo>
                    <a:cubicBezTo>
                      <a:pt x="37808" y="81277"/>
                      <a:pt x="35824" y="84313"/>
                      <a:pt x="32938" y="86590"/>
                    </a:cubicBezTo>
                    <a:cubicBezTo>
                      <a:pt x="30143" y="88867"/>
                      <a:pt x="26085" y="90060"/>
                      <a:pt x="20944" y="90060"/>
                    </a:cubicBezTo>
                    <a:close/>
                  </a:path>
                </a:pathLst>
              </a:custGeom>
              <a:solidFill>
                <a:srgbClr val="FFFFFF"/>
              </a:solidFill>
              <a:ln w="98975" cap="flat">
                <a:noFill/>
                <a:prstDash val="solid"/>
                <a:round/>
              </a:ln>
            </p:spPr>
            <p:txBody>
              <a:bodyPr rtlCol="0" anchor="ctr"/>
              <a:lstStyle/>
              <a:p>
                <a:endParaRPr lang="de-DE"/>
              </a:p>
            </p:txBody>
          </p:sp>
          <p:sp>
            <p:nvSpPr>
              <p:cNvPr id="103" name="Freihandform: Form 725">
                <a:extLst>
                  <a:ext uri="{FF2B5EF4-FFF2-40B4-BE49-F238E27FC236}">
                    <a16:creationId xmlns:a16="http://schemas.microsoft.com/office/drawing/2014/main" id="{812123C9-D0C8-7047-B87B-09544451DDBB}"/>
                  </a:ext>
                </a:extLst>
              </p:cNvPr>
              <p:cNvSpPr/>
              <p:nvPr/>
            </p:nvSpPr>
            <p:spPr>
              <a:xfrm>
                <a:off x="6573450" y="1933460"/>
                <a:ext cx="41482" cy="87827"/>
              </a:xfrm>
              <a:custGeom>
                <a:avLst/>
                <a:gdLst>
                  <a:gd name="connsiteX0" fmla="*/ 228 w 41482"/>
                  <a:gd name="connsiteY0" fmla="*/ 87891 h 87827"/>
                  <a:gd name="connsiteX1" fmla="*/ 228 w 41482"/>
                  <a:gd name="connsiteY1" fmla="*/ 63 h 87827"/>
                  <a:gd name="connsiteX2" fmla="*/ 13484 w 41482"/>
                  <a:gd name="connsiteY2" fmla="*/ 63 h 87827"/>
                  <a:gd name="connsiteX3" fmla="*/ 13484 w 41482"/>
                  <a:gd name="connsiteY3" fmla="*/ 36821 h 87827"/>
                  <a:gd name="connsiteX4" fmla="*/ 28364 w 41482"/>
                  <a:gd name="connsiteY4" fmla="*/ 36821 h 87827"/>
                  <a:gd name="connsiteX5" fmla="*/ 28364 w 41482"/>
                  <a:gd name="connsiteY5" fmla="*/ 63 h 87827"/>
                  <a:gd name="connsiteX6" fmla="*/ 41710 w 41482"/>
                  <a:gd name="connsiteY6" fmla="*/ 63 h 87827"/>
                  <a:gd name="connsiteX7" fmla="*/ 41710 w 41482"/>
                  <a:gd name="connsiteY7" fmla="*/ 87891 h 87827"/>
                  <a:gd name="connsiteX8" fmla="*/ 28364 w 41482"/>
                  <a:gd name="connsiteY8" fmla="*/ 87891 h 87827"/>
                  <a:gd name="connsiteX9" fmla="*/ 28364 w 41482"/>
                  <a:gd name="connsiteY9" fmla="*/ 48206 h 87827"/>
                  <a:gd name="connsiteX10" fmla="*/ 13484 w 41482"/>
                  <a:gd name="connsiteY10" fmla="*/ 48206 h 87827"/>
                  <a:gd name="connsiteX11" fmla="*/ 13484 w 41482"/>
                  <a:gd name="connsiteY11" fmla="*/ 87891 h 87827"/>
                  <a:gd name="connsiteX12" fmla="*/ 228 w 41482"/>
                  <a:gd name="connsiteY12" fmla="*/ 87891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482" h="87827">
                    <a:moveTo>
                      <a:pt x="228" y="87891"/>
                    </a:moveTo>
                    <a:lnTo>
                      <a:pt x="228" y="63"/>
                    </a:lnTo>
                    <a:lnTo>
                      <a:pt x="13484" y="63"/>
                    </a:lnTo>
                    <a:lnTo>
                      <a:pt x="13484" y="36821"/>
                    </a:lnTo>
                    <a:lnTo>
                      <a:pt x="28364" y="36821"/>
                    </a:lnTo>
                    <a:lnTo>
                      <a:pt x="28364" y="63"/>
                    </a:lnTo>
                    <a:lnTo>
                      <a:pt x="41710" y="63"/>
                    </a:lnTo>
                    <a:lnTo>
                      <a:pt x="41710" y="87891"/>
                    </a:lnTo>
                    <a:lnTo>
                      <a:pt x="28364" y="87891"/>
                    </a:lnTo>
                    <a:lnTo>
                      <a:pt x="28364" y="48206"/>
                    </a:lnTo>
                    <a:lnTo>
                      <a:pt x="13484" y="48206"/>
                    </a:lnTo>
                    <a:lnTo>
                      <a:pt x="13484" y="87891"/>
                    </a:lnTo>
                    <a:lnTo>
                      <a:pt x="228" y="87891"/>
                    </a:lnTo>
                    <a:close/>
                  </a:path>
                </a:pathLst>
              </a:custGeom>
              <a:solidFill>
                <a:srgbClr val="FFFFFF"/>
              </a:solidFill>
              <a:ln w="98975" cap="flat">
                <a:noFill/>
                <a:prstDash val="solid"/>
                <a:round/>
              </a:ln>
            </p:spPr>
            <p:txBody>
              <a:bodyPr rtlCol="0" anchor="ctr"/>
              <a:lstStyle/>
              <a:p>
                <a:endParaRPr lang="de-DE"/>
              </a:p>
            </p:txBody>
          </p:sp>
          <p:sp>
            <p:nvSpPr>
              <p:cNvPr id="104" name="Freihandform: Form 726">
                <a:extLst>
                  <a:ext uri="{FF2B5EF4-FFF2-40B4-BE49-F238E27FC236}">
                    <a16:creationId xmlns:a16="http://schemas.microsoft.com/office/drawing/2014/main" id="{8D73AFEC-BB29-3540-8AE0-263FFA122BBF}"/>
                  </a:ext>
                </a:extLst>
              </p:cNvPr>
              <p:cNvSpPr/>
              <p:nvPr/>
            </p:nvSpPr>
            <p:spPr>
              <a:xfrm>
                <a:off x="6626385" y="1933460"/>
                <a:ext cx="58616" cy="87827"/>
              </a:xfrm>
              <a:custGeom>
                <a:avLst/>
                <a:gdLst>
                  <a:gd name="connsiteX0" fmla="*/ 10627 w 58616"/>
                  <a:gd name="connsiteY0" fmla="*/ 87891 h 87827"/>
                  <a:gd name="connsiteX1" fmla="*/ 257 w 58616"/>
                  <a:gd name="connsiteY1" fmla="*/ 63 h 87827"/>
                  <a:gd name="connsiteX2" fmla="*/ 11439 w 58616"/>
                  <a:gd name="connsiteY2" fmla="*/ 63 h 87827"/>
                  <a:gd name="connsiteX3" fmla="*/ 17481 w 58616"/>
                  <a:gd name="connsiteY3" fmla="*/ 56988 h 87827"/>
                  <a:gd name="connsiteX4" fmla="*/ 25056 w 58616"/>
                  <a:gd name="connsiteY4" fmla="*/ 280 h 87827"/>
                  <a:gd name="connsiteX5" fmla="*/ 34164 w 58616"/>
                  <a:gd name="connsiteY5" fmla="*/ 280 h 87827"/>
                  <a:gd name="connsiteX6" fmla="*/ 41919 w 58616"/>
                  <a:gd name="connsiteY6" fmla="*/ 56988 h 87827"/>
                  <a:gd name="connsiteX7" fmla="*/ 47871 w 58616"/>
                  <a:gd name="connsiteY7" fmla="*/ 63 h 87827"/>
                  <a:gd name="connsiteX8" fmla="*/ 58873 w 58616"/>
                  <a:gd name="connsiteY8" fmla="*/ 63 h 87827"/>
                  <a:gd name="connsiteX9" fmla="*/ 48683 w 58616"/>
                  <a:gd name="connsiteY9" fmla="*/ 87891 h 87827"/>
                  <a:gd name="connsiteX10" fmla="*/ 37861 w 58616"/>
                  <a:gd name="connsiteY10" fmla="*/ 87891 h 87827"/>
                  <a:gd name="connsiteX11" fmla="*/ 29745 w 58616"/>
                  <a:gd name="connsiteY11" fmla="*/ 29014 h 87827"/>
                  <a:gd name="connsiteX12" fmla="*/ 21719 w 58616"/>
                  <a:gd name="connsiteY12" fmla="*/ 87891 h 87827"/>
                  <a:gd name="connsiteX13" fmla="*/ 10627 w 58616"/>
                  <a:gd name="connsiteY13" fmla="*/ 87891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16" h="87827">
                    <a:moveTo>
                      <a:pt x="10627" y="87891"/>
                    </a:moveTo>
                    <a:lnTo>
                      <a:pt x="257" y="63"/>
                    </a:lnTo>
                    <a:lnTo>
                      <a:pt x="11439" y="63"/>
                    </a:lnTo>
                    <a:lnTo>
                      <a:pt x="17481" y="56988"/>
                    </a:lnTo>
                    <a:lnTo>
                      <a:pt x="25056" y="280"/>
                    </a:lnTo>
                    <a:lnTo>
                      <a:pt x="34164" y="280"/>
                    </a:lnTo>
                    <a:lnTo>
                      <a:pt x="41919" y="56988"/>
                    </a:lnTo>
                    <a:lnTo>
                      <a:pt x="47871" y="63"/>
                    </a:lnTo>
                    <a:lnTo>
                      <a:pt x="58873" y="63"/>
                    </a:lnTo>
                    <a:lnTo>
                      <a:pt x="48683" y="87891"/>
                    </a:lnTo>
                    <a:lnTo>
                      <a:pt x="37861" y="87891"/>
                    </a:lnTo>
                    <a:lnTo>
                      <a:pt x="29745" y="29014"/>
                    </a:lnTo>
                    <a:lnTo>
                      <a:pt x="21719" y="87891"/>
                    </a:lnTo>
                    <a:lnTo>
                      <a:pt x="10627" y="87891"/>
                    </a:lnTo>
                    <a:close/>
                  </a:path>
                </a:pathLst>
              </a:custGeom>
              <a:solidFill>
                <a:srgbClr val="FFFFFF"/>
              </a:solidFill>
              <a:ln w="98975" cap="flat">
                <a:noFill/>
                <a:prstDash val="solid"/>
                <a:round/>
              </a:ln>
            </p:spPr>
            <p:txBody>
              <a:bodyPr rtlCol="0" anchor="ctr"/>
              <a:lstStyle/>
              <a:p>
                <a:endParaRPr lang="de-DE"/>
              </a:p>
            </p:txBody>
          </p:sp>
          <p:sp>
            <p:nvSpPr>
              <p:cNvPr id="105" name="Freihandform: Form 727">
                <a:extLst>
                  <a:ext uri="{FF2B5EF4-FFF2-40B4-BE49-F238E27FC236}">
                    <a16:creationId xmlns:a16="http://schemas.microsoft.com/office/drawing/2014/main" id="{65638545-EACB-6049-8318-CDF216E0D669}"/>
                  </a:ext>
                </a:extLst>
              </p:cNvPr>
              <p:cNvSpPr/>
              <p:nvPr/>
            </p:nvSpPr>
            <p:spPr>
              <a:xfrm>
                <a:off x="6696274" y="1933460"/>
                <a:ext cx="30841" cy="87827"/>
              </a:xfrm>
              <a:custGeom>
                <a:avLst/>
                <a:gdLst>
                  <a:gd name="connsiteX0" fmla="*/ 283 w 30841"/>
                  <a:gd name="connsiteY0" fmla="*/ 87891 h 87827"/>
                  <a:gd name="connsiteX1" fmla="*/ 283 w 30841"/>
                  <a:gd name="connsiteY1" fmla="*/ 63 h 87827"/>
                  <a:gd name="connsiteX2" fmla="*/ 30944 w 30841"/>
                  <a:gd name="connsiteY2" fmla="*/ 63 h 87827"/>
                  <a:gd name="connsiteX3" fmla="*/ 30944 w 30841"/>
                  <a:gd name="connsiteY3" fmla="*/ 11340 h 87827"/>
                  <a:gd name="connsiteX4" fmla="*/ 13629 w 30841"/>
                  <a:gd name="connsiteY4" fmla="*/ 11340 h 87827"/>
                  <a:gd name="connsiteX5" fmla="*/ 13629 w 30841"/>
                  <a:gd name="connsiteY5" fmla="*/ 36604 h 87827"/>
                  <a:gd name="connsiteX6" fmla="*/ 27246 w 30841"/>
                  <a:gd name="connsiteY6" fmla="*/ 36604 h 87827"/>
                  <a:gd name="connsiteX7" fmla="*/ 27246 w 30841"/>
                  <a:gd name="connsiteY7" fmla="*/ 47772 h 87827"/>
                  <a:gd name="connsiteX8" fmla="*/ 13629 w 30841"/>
                  <a:gd name="connsiteY8" fmla="*/ 47772 h 87827"/>
                  <a:gd name="connsiteX9" fmla="*/ 13629 w 30841"/>
                  <a:gd name="connsiteY9" fmla="*/ 76831 h 87827"/>
                  <a:gd name="connsiteX10" fmla="*/ 31124 w 30841"/>
                  <a:gd name="connsiteY10" fmla="*/ 76831 h 87827"/>
                  <a:gd name="connsiteX11" fmla="*/ 31124 w 30841"/>
                  <a:gd name="connsiteY11" fmla="*/ 87891 h 87827"/>
                  <a:gd name="connsiteX12" fmla="*/ 283 w 30841"/>
                  <a:gd name="connsiteY12" fmla="*/ 87891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841" h="87827">
                    <a:moveTo>
                      <a:pt x="283" y="87891"/>
                    </a:moveTo>
                    <a:lnTo>
                      <a:pt x="283" y="63"/>
                    </a:lnTo>
                    <a:lnTo>
                      <a:pt x="30944" y="63"/>
                    </a:lnTo>
                    <a:lnTo>
                      <a:pt x="30944" y="11340"/>
                    </a:lnTo>
                    <a:lnTo>
                      <a:pt x="13629" y="11340"/>
                    </a:lnTo>
                    <a:lnTo>
                      <a:pt x="13629" y="36604"/>
                    </a:lnTo>
                    <a:lnTo>
                      <a:pt x="27246" y="36604"/>
                    </a:lnTo>
                    <a:lnTo>
                      <a:pt x="27246" y="47772"/>
                    </a:lnTo>
                    <a:lnTo>
                      <a:pt x="13629" y="47772"/>
                    </a:lnTo>
                    <a:lnTo>
                      <a:pt x="13629" y="76831"/>
                    </a:lnTo>
                    <a:lnTo>
                      <a:pt x="31124" y="76831"/>
                    </a:lnTo>
                    <a:lnTo>
                      <a:pt x="31124" y="87891"/>
                    </a:lnTo>
                    <a:lnTo>
                      <a:pt x="283" y="87891"/>
                    </a:lnTo>
                    <a:close/>
                  </a:path>
                </a:pathLst>
              </a:custGeom>
              <a:solidFill>
                <a:srgbClr val="FFFFFF"/>
              </a:solidFill>
              <a:ln w="98975" cap="flat">
                <a:noFill/>
                <a:prstDash val="solid"/>
                <a:round/>
              </a:ln>
            </p:spPr>
            <p:txBody>
              <a:bodyPr rtlCol="0" anchor="ctr"/>
              <a:lstStyle/>
              <a:p>
                <a:endParaRPr lang="de-DE"/>
              </a:p>
            </p:txBody>
          </p:sp>
          <p:sp>
            <p:nvSpPr>
              <p:cNvPr id="106" name="Freihandform: Form 728">
                <a:extLst>
                  <a:ext uri="{FF2B5EF4-FFF2-40B4-BE49-F238E27FC236}">
                    <a16:creationId xmlns:a16="http://schemas.microsoft.com/office/drawing/2014/main" id="{45B827D9-65A0-F34F-BDC2-CB6D6393FD50}"/>
                  </a:ext>
                </a:extLst>
              </p:cNvPr>
              <p:cNvSpPr/>
              <p:nvPr/>
            </p:nvSpPr>
            <p:spPr>
              <a:xfrm>
                <a:off x="6737846" y="1933460"/>
                <a:ext cx="41662" cy="87827"/>
              </a:xfrm>
              <a:custGeom>
                <a:avLst/>
                <a:gdLst>
                  <a:gd name="connsiteX0" fmla="*/ 305 w 41662"/>
                  <a:gd name="connsiteY0" fmla="*/ 87891 h 87827"/>
                  <a:gd name="connsiteX1" fmla="*/ 305 w 41662"/>
                  <a:gd name="connsiteY1" fmla="*/ 63 h 87827"/>
                  <a:gd name="connsiteX2" fmla="*/ 17799 w 41662"/>
                  <a:gd name="connsiteY2" fmla="*/ 63 h 87827"/>
                  <a:gd name="connsiteX3" fmla="*/ 30334 w 41662"/>
                  <a:gd name="connsiteY3" fmla="*/ 2123 h 87827"/>
                  <a:gd name="connsiteX4" fmla="*/ 38090 w 41662"/>
                  <a:gd name="connsiteY4" fmla="*/ 9388 h 87827"/>
                  <a:gd name="connsiteX5" fmla="*/ 40705 w 41662"/>
                  <a:gd name="connsiteY5" fmla="*/ 23267 h 87827"/>
                  <a:gd name="connsiteX6" fmla="*/ 39893 w 41662"/>
                  <a:gd name="connsiteY6" fmla="*/ 32809 h 87827"/>
                  <a:gd name="connsiteX7" fmla="*/ 37098 w 41662"/>
                  <a:gd name="connsiteY7" fmla="*/ 39965 h 87827"/>
                  <a:gd name="connsiteX8" fmla="*/ 31777 w 41662"/>
                  <a:gd name="connsiteY8" fmla="*/ 44628 h 87827"/>
                  <a:gd name="connsiteX9" fmla="*/ 41967 w 41662"/>
                  <a:gd name="connsiteY9" fmla="*/ 87891 h 87827"/>
                  <a:gd name="connsiteX10" fmla="*/ 28621 w 41662"/>
                  <a:gd name="connsiteY10" fmla="*/ 87891 h 87827"/>
                  <a:gd name="connsiteX11" fmla="*/ 19783 w 41662"/>
                  <a:gd name="connsiteY11" fmla="*/ 47664 h 87827"/>
                  <a:gd name="connsiteX12" fmla="*/ 13651 w 41662"/>
                  <a:gd name="connsiteY12" fmla="*/ 47664 h 87827"/>
                  <a:gd name="connsiteX13" fmla="*/ 13651 w 41662"/>
                  <a:gd name="connsiteY13" fmla="*/ 87891 h 87827"/>
                  <a:gd name="connsiteX14" fmla="*/ 305 w 41662"/>
                  <a:gd name="connsiteY14" fmla="*/ 87891 h 87827"/>
                  <a:gd name="connsiteX15" fmla="*/ 13651 w 41662"/>
                  <a:gd name="connsiteY15" fmla="*/ 37580 h 87827"/>
                  <a:gd name="connsiteX16" fmla="*/ 17799 w 41662"/>
                  <a:gd name="connsiteY16" fmla="*/ 37580 h 87827"/>
                  <a:gd name="connsiteX17" fmla="*/ 24022 w 41662"/>
                  <a:gd name="connsiteY17" fmla="*/ 36278 h 87827"/>
                  <a:gd name="connsiteX18" fmla="*/ 27268 w 41662"/>
                  <a:gd name="connsiteY18" fmla="*/ 31833 h 87827"/>
                  <a:gd name="connsiteX19" fmla="*/ 28260 w 41662"/>
                  <a:gd name="connsiteY19" fmla="*/ 24243 h 87827"/>
                  <a:gd name="connsiteX20" fmla="*/ 26186 w 41662"/>
                  <a:gd name="connsiteY20" fmla="*/ 14267 h 87827"/>
                  <a:gd name="connsiteX21" fmla="*/ 18521 w 41662"/>
                  <a:gd name="connsiteY21" fmla="*/ 11014 h 87827"/>
                  <a:gd name="connsiteX22" fmla="*/ 13651 w 41662"/>
                  <a:gd name="connsiteY22" fmla="*/ 11014 h 87827"/>
                  <a:gd name="connsiteX23" fmla="*/ 13651 w 41662"/>
                  <a:gd name="connsiteY23" fmla="*/ 37580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1662" h="87827">
                    <a:moveTo>
                      <a:pt x="305" y="87891"/>
                    </a:moveTo>
                    <a:lnTo>
                      <a:pt x="305" y="63"/>
                    </a:lnTo>
                    <a:lnTo>
                      <a:pt x="17799" y="63"/>
                    </a:lnTo>
                    <a:cubicBezTo>
                      <a:pt x="22759" y="63"/>
                      <a:pt x="26907" y="714"/>
                      <a:pt x="30334" y="2123"/>
                    </a:cubicBezTo>
                    <a:cubicBezTo>
                      <a:pt x="33671" y="3533"/>
                      <a:pt x="36286" y="6027"/>
                      <a:pt x="38090" y="9388"/>
                    </a:cubicBezTo>
                    <a:cubicBezTo>
                      <a:pt x="39803" y="12749"/>
                      <a:pt x="40705" y="17412"/>
                      <a:pt x="40705" y="23267"/>
                    </a:cubicBezTo>
                    <a:cubicBezTo>
                      <a:pt x="40705" y="26845"/>
                      <a:pt x="40434" y="29990"/>
                      <a:pt x="39893" y="32809"/>
                    </a:cubicBezTo>
                    <a:cubicBezTo>
                      <a:pt x="39352" y="35628"/>
                      <a:pt x="38450" y="38013"/>
                      <a:pt x="37098" y="39965"/>
                    </a:cubicBezTo>
                    <a:cubicBezTo>
                      <a:pt x="35835" y="42025"/>
                      <a:pt x="34032" y="43543"/>
                      <a:pt x="31777" y="44628"/>
                    </a:cubicBezTo>
                    <a:lnTo>
                      <a:pt x="41967" y="87891"/>
                    </a:lnTo>
                    <a:lnTo>
                      <a:pt x="28621" y="87891"/>
                    </a:lnTo>
                    <a:lnTo>
                      <a:pt x="19783" y="47664"/>
                    </a:lnTo>
                    <a:lnTo>
                      <a:pt x="13651" y="47664"/>
                    </a:lnTo>
                    <a:lnTo>
                      <a:pt x="13651" y="87891"/>
                    </a:lnTo>
                    <a:lnTo>
                      <a:pt x="305" y="87891"/>
                    </a:lnTo>
                    <a:close/>
                    <a:moveTo>
                      <a:pt x="13651" y="37580"/>
                    </a:moveTo>
                    <a:lnTo>
                      <a:pt x="17799" y="37580"/>
                    </a:lnTo>
                    <a:cubicBezTo>
                      <a:pt x="20415" y="37580"/>
                      <a:pt x="22489" y="37146"/>
                      <a:pt x="24022" y="36278"/>
                    </a:cubicBezTo>
                    <a:cubicBezTo>
                      <a:pt x="25555" y="35303"/>
                      <a:pt x="26637" y="33893"/>
                      <a:pt x="27268" y="31833"/>
                    </a:cubicBezTo>
                    <a:cubicBezTo>
                      <a:pt x="27899" y="29881"/>
                      <a:pt x="28260" y="27387"/>
                      <a:pt x="28260" y="24243"/>
                    </a:cubicBezTo>
                    <a:cubicBezTo>
                      <a:pt x="28260" y="19797"/>
                      <a:pt x="27629" y="16544"/>
                      <a:pt x="26186" y="14267"/>
                    </a:cubicBezTo>
                    <a:cubicBezTo>
                      <a:pt x="24924" y="12099"/>
                      <a:pt x="22308" y="11014"/>
                      <a:pt x="18521" y="11014"/>
                    </a:cubicBezTo>
                    <a:lnTo>
                      <a:pt x="13651" y="11014"/>
                    </a:lnTo>
                    <a:lnTo>
                      <a:pt x="13651" y="37580"/>
                    </a:lnTo>
                    <a:close/>
                  </a:path>
                </a:pathLst>
              </a:custGeom>
              <a:solidFill>
                <a:srgbClr val="FFFFFF"/>
              </a:solidFill>
              <a:ln w="98975" cap="flat">
                <a:noFill/>
                <a:prstDash val="solid"/>
                <a:round/>
              </a:ln>
            </p:spPr>
            <p:txBody>
              <a:bodyPr rtlCol="0" anchor="ctr"/>
              <a:lstStyle/>
              <a:p>
                <a:endParaRPr lang="de-DE"/>
              </a:p>
            </p:txBody>
          </p:sp>
          <p:sp>
            <p:nvSpPr>
              <p:cNvPr id="107" name="Freihandform: Form 729">
                <a:extLst>
                  <a:ext uri="{FF2B5EF4-FFF2-40B4-BE49-F238E27FC236}">
                    <a16:creationId xmlns:a16="http://schemas.microsoft.com/office/drawing/2014/main" id="{E684E1D3-3C66-9F47-894D-6D1496A2D871}"/>
                  </a:ext>
                </a:extLst>
              </p:cNvPr>
              <p:cNvSpPr/>
              <p:nvPr/>
            </p:nvSpPr>
            <p:spPr>
              <a:xfrm>
                <a:off x="6787084" y="1933460"/>
                <a:ext cx="36432" cy="87827"/>
              </a:xfrm>
              <a:custGeom>
                <a:avLst/>
                <a:gdLst>
                  <a:gd name="connsiteX0" fmla="*/ 11960 w 36432"/>
                  <a:gd name="connsiteY0" fmla="*/ 87891 h 87827"/>
                  <a:gd name="connsiteX1" fmla="*/ 11960 w 36432"/>
                  <a:gd name="connsiteY1" fmla="*/ 11882 h 87827"/>
                  <a:gd name="connsiteX2" fmla="*/ 326 w 36432"/>
                  <a:gd name="connsiteY2" fmla="*/ 11882 h 87827"/>
                  <a:gd name="connsiteX3" fmla="*/ 326 w 36432"/>
                  <a:gd name="connsiteY3" fmla="*/ 63 h 87827"/>
                  <a:gd name="connsiteX4" fmla="*/ 36759 w 36432"/>
                  <a:gd name="connsiteY4" fmla="*/ 63 h 87827"/>
                  <a:gd name="connsiteX5" fmla="*/ 36759 w 36432"/>
                  <a:gd name="connsiteY5" fmla="*/ 11882 h 87827"/>
                  <a:gd name="connsiteX6" fmla="*/ 25306 w 36432"/>
                  <a:gd name="connsiteY6" fmla="*/ 11882 h 87827"/>
                  <a:gd name="connsiteX7" fmla="*/ 25306 w 36432"/>
                  <a:gd name="connsiteY7" fmla="*/ 87891 h 87827"/>
                  <a:gd name="connsiteX8" fmla="*/ 11960 w 36432"/>
                  <a:gd name="connsiteY8" fmla="*/ 87891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32" h="87827">
                    <a:moveTo>
                      <a:pt x="11960" y="87891"/>
                    </a:moveTo>
                    <a:lnTo>
                      <a:pt x="11960" y="11882"/>
                    </a:lnTo>
                    <a:lnTo>
                      <a:pt x="326" y="11882"/>
                    </a:lnTo>
                    <a:lnTo>
                      <a:pt x="326" y="63"/>
                    </a:lnTo>
                    <a:lnTo>
                      <a:pt x="36759" y="63"/>
                    </a:lnTo>
                    <a:lnTo>
                      <a:pt x="36759" y="11882"/>
                    </a:lnTo>
                    <a:lnTo>
                      <a:pt x="25306" y="11882"/>
                    </a:lnTo>
                    <a:lnTo>
                      <a:pt x="25306" y="87891"/>
                    </a:lnTo>
                    <a:lnTo>
                      <a:pt x="11960" y="87891"/>
                    </a:lnTo>
                    <a:close/>
                  </a:path>
                </a:pathLst>
              </a:custGeom>
              <a:solidFill>
                <a:srgbClr val="FFFFFF"/>
              </a:solidFill>
              <a:ln w="98975" cap="flat">
                <a:noFill/>
                <a:prstDash val="solid"/>
                <a:round/>
              </a:ln>
            </p:spPr>
            <p:txBody>
              <a:bodyPr rtlCol="0" anchor="ctr"/>
              <a:lstStyle/>
              <a:p>
                <a:endParaRPr lang="de-DE"/>
              </a:p>
            </p:txBody>
          </p:sp>
          <p:sp>
            <p:nvSpPr>
              <p:cNvPr id="108" name="Freihandform: Form 730">
                <a:extLst>
                  <a:ext uri="{FF2B5EF4-FFF2-40B4-BE49-F238E27FC236}">
                    <a16:creationId xmlns:a16="http://schemas.microsoft.com/office/drawing/2014/main" id="{37AECAA7-EE4B-344A-A2F6-45FDC5F09A75}"/>
                  </a:ext>
                </a:extLst>
              </p:cNvPr>
              <p:cNvSpPr/>
              <p:nvPr/>
            </p:nvSpPr>
            <p:spPr>
              <a:xfrm>
                <a:off x="6833526" y="1933460"/>
                <a:ext cx="13166" cy="87827"/>
              </a:xfrm>
              <a:custGeom>
                <a:avLst/>
                <a:gdLst>
                  <a:gd name="connsiteX0" fmla="*/ 343 w 13166"/>
                  <a:gd name="connsiteY0" fmla="*/ 63 h 87827"/>
                  <a:gd name="connsiteX1" fmla="*/ 13509 w 13166"/>
                  <a:gd name="connsiteY1" fmla="*/ 63 h 87827"/>
                  <a:gd name="connsiteX2" fmla="*/ 13509 w 13166"/>
                  <a:gd name="connsiteY2" fmla="*/ 87891 h 87827"/>
                  <a:gd name="connsiteX3" fmla="*/ 343 w 13166"/>
                  <a:gd name="connsiteY3" fmla="*/ 87891 h 87827"/>
                </a:gdLst>
                <a:ahLst/>
                <a:cxnLst>
                  <a:cxn ang="0">
                    <a:pos x="connsiteX0" y="connsiteY0"/>
                  </a:cxn>
                  <a:cxn ang="0">
                    <a:pos x="connsiteX1" y="connsiteY1"/>
                  </a:cxn>
                  <a:cxn ang="0">
                    <a:pos x="connsiteX2" y="connsiteY2"/>
                  </a:cxn>
                  <a:cxn ang="0">
                    <a:pos x="connsiteX3" y="connsiteY3"/>
                  </a:cxn>
                </a:cxnLst>
                <a:rect l="l" t="t" r="r" b="b"/>
                <a:pathLst>
                  <a:path w="13166" h="87827">
                    <a:moveTo>
                      <a:pt x="343" y="63"/>
                    </a:moveTo>
                    <a:lnTo>
                      <a:pt x="13509" y="63"/>
                    </a:lnTo>
                    <a:lnTo>
                      <a:pt x="13509" y="87891"/>
                    </a:lnTo>
                    <a:lnTo>
                      <a:pt x="343" y="87891"/>
                    </a:lnTo>
                    <a:close/>
                  </a:path>
                </a:pathLst>
              </a:custGeom>
              <a:solidFill>
                <a:srgbClr val="FFFFFF"/>
              </a:solidFill>
              <a:ln w="98975" cap="flat">
                <a:noFill/>
                <a:prstDash val="solid"/>
                <a:round/>
              </a:ln>
            </p:spPr>
            <p:txBody>
              <a:bodyPr rtlCol="0" anchor="ctr"/>
              <a:lstStyle/>
              <a:p>
                <a:endParaRPr lang="de-DE"/>
              </a:p>
            </p:txBody>
          </p:sp>
          <p:sp>
            <p:nvSpPr>
              <p:cNvPr id="109" name="Freihandform: Form 731">
                <a:extLst>
                  <a:ext uri="{FF2B5EF4-FFF2-40B4-BE49-F238E27FC236}">
                    <a16:creationId xmlns:a16="http://schemas.microsoft.com/office/drawing/2014/main" id="{D098D9D7-6630-AE4F-93AE-738980810B91}"/>
                  </a:ext>
                </a:extLst>
              </p:cNvPr>
              <p:cNvSpPr/>
              <p:nvPr/>
            </p:nvSpPr>
            <p:spPr>
              <a:xfrm>
                <a:off x="6859859" y="1932484"/>
                <a:ext cx="41301" cy="89996"/>
              </a:xfrm>
              <a:custGeom>
                <a:avLst/>
                <a:gdLst>
                  <a:gd name="connsiteX0" fmla="*/ 19750 w 41301"/>
                  <a:gd name="connsiteY0" fmla="*/ 90060 h 89996"/>
                  <a:gd name="connsiteX1" fmla="*/ 8297 w 41301"/>
                  <a:gd name="connsiteY1" fmla="*/ 86373 h 89996"/>
                  <a:gd name="connsiteX2" fmla="*/ 2255 w 41301"/>
                  <a:gd name="connsiteY2" fmla="*/ 75964 h 89996"/>
                  <a:gd name="connsiteX3" fmla="*/ 361 w 41301"/>
                  <a:gd name="connsiteY3" fmla="*/ 59916 h 89996"/>
                  <a:gd name="connsiteX4" fmla="*/ 361 w 41301"/>
                  <a:gd name="connsiteY4" fmla="*/ 30423 h 89996"/>
                  <a:gd name="connsiteX5" fmla="*/ 2165 w 41301"/>
                  <a:gd name="connsiteY5" fmla="*/ 14159 h 89996"/>
                  <a:gd name="connsiteX6" fmla="*/ 8568 w 41301"/>
                  <a:gd name="connsiteY6" fmla="*/ 3641 h 89996"/>
                  <a:gd name="connsiteX7" fmla="*/ 21103 w 41301"/>
                  <a:gd name="connsiteY7" fmla="*/ 63 h 89996"/>
                  <a:gd name="connsiteX8" fmla="*/ 33006 w 41301"/>
                  <a:gd name="connsiteY8" fmla="*/ 3099 h 89996"/>
                  <a:gd name="connsiteX9" fmla="*/ 39409 w 41301"/>
                  <a:gd name="connsiteY9" fmla="*/ 11773 h 89996"/>
                  <a:gd name="connsiteX10" fmla="*/ 41303 w 41301"/>
                  <a:gd name="connsiteY10" fmla="*/ 25652 h 89996"/>
                  <a:gd name="connsiteX11" fmla="*/ 41303 w 41301"/>
                  <a:gd name="connsiteY11" fmla="*/ 30206 h 89996"/>
                  <a:gd name="connsiteX12" fmla="*/ 28587 w 41301"/>
                  <a:gd name="connsiteY12" fmla="*/ 30206 h 89996"/>
                  <a:gd name="connsiteX13" fmla="*/ 28587 w 41301"/>
                  <a:gd name="connsiteY13" fmla="*/ 25219 h 89996"/>
                  <a:gd name="connsiteX14" fmla="*/ 28137 w 41301"/>
                  <a:gd name="connsiteY14" fmla="*/ 17954 h 89996"/>
                  <a:gd name="connsiteX15" fmla="*/ 26153 w 41301"/>
                  <a:gd name="connsiteY15" fmla="*/ 13291 h 89996"/>
                  <a:gd name="connsiteX16" fmla="*/ 21283 w 41301"/>
                  <a:gd name="connsiteY16" fmla="*/ 11773 h 89996"/>
                  <a:gd name="connsiteX17" fmla="*/ 16233 w 41301"/>
                  <a:gd name="connsiteY17" fmla="*/ 13834 h 89996"/>
                  <a:gd name="connsiteX18" fmla="*/ 14249 w 41301"/>
                  <a:gd name="connsiteY18" fmla="*/ 19255 h 89996"/>
                  <a:gd name="connsiteX19" fmla="*/ 13798 w 41301"/>
                  <a:gd name="connsiteY19" fmla="*/ 26628 h 89996"/>
                  <a:gd name="connsiteX20" fmla="*/ 13798 w 41301"/>
                  <a:gd name="connsiteY20" fmla="*/ 63386 h 89996"/>
                  <a:gd name="connsiteX21" fmla="*/ 14429 w 41301"/>
                  <a:gd name="connsiteY21" fmla="*/ 71301 h 89996"/>
                  <a:gd name="connsiteX22" fmla="*/ 16774 w 41301"/>
                  <a:gd name="connsiteY22" fmla="*/ 76397 h 89996"/>
                  <a:gd name="connsiteX23" fmla="*/ 21644 w 41301"/>
                  <a:gd name="connsiteY23" fmla="*/ 78241 h 89996"/>
                  <a:gd name="connsiteX24" fmla="*/ 26604 w 41301"/>
                  <a:gd name="connsiteY24" fmla="*/ 76289 h 89996"/>
                  <a:gd name="connsiteX25" fmla="*/ 29038 w 41301"/>
                  <a:gd name="connsiteY25" fmla="*/ 70868 h 89996"/>
                  <a:gd name="connsiteX26" fmla="*/ 29670 w 41301"/>
                  <a:gd name="connsiteY26" fmla="*/ 62627 h 89996"/>
                  <a:gd name="connsiteX27" fmla="*/ 29670 w 41301"/>
                  <a:gd name="connsiteY27" fmla="*/ 54386 h 89996"/>
                  <a:gd name="connsiteX28" fmla="*/ 21824 w 41301"/>
                  <a:gd name="connsiteY28" fmla="*/ 54386 h 89996"/>
                  <a:gd name="connsiteX29" fmla="*/ 21824 w 41301"/>
                  <a:gd name="connsiteY29" fmla="*/ 44302 h 89996"/>
                  <a:gd name="connsiteX30" fmla="*/ 41663 w 41301"/>
                  <a:gd name="connsiteY30" fmla="*/ 44302 h 89996"/>
                  <a:gd name="connsiteX31" fmla="*/ 41663 w 41301"/>
                  <a:gd name="connsiteY31" fmla="*/ 88867 h 89996"/>
                  <a:gd name="connsiteX32" fmla="*/ 33096 w 41301"/>
                  <a:gd name="connsiteY32" fmla="*/ 88867 h 89996"/>
                  <a:gd name="connsiteX33" fmla="*/ 32104 w 41301"/>
                  <a:gd name="connsiteY33" fmla="*/ 80192 h 89996"/>
                  <a:gd name="connsiteX34" fmla="*/ 27776 w 41301"/>
                  <a:gd name="connsiteY34" fmla="*/ 87240 h 89996"/>
                  <a:gd name="connsiteX35" fmla="*/ 19750 w 41301"/>
                  <a:gd name="connsiteY35" fmla="*/ 90060 h 8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1301" h="89996">
                    <a:moveTo>
                      <a:pt x="19750" y="90060"/>
                    </a:moveTo>
                    <a:cubicBezTo>
                      <a:pt x="14970" y="90060"/>
                      <a:pt x="11093" y="88867"/>
                      <a:pt x="8297" y="86373"/>
                    </a:cubicBezTo>
                    <a:cubicBezTo>
                      <a:pt x="5502" y="83879"/>
                      <a:pt x="3428" y="80409"/>
                      <a:pt x="2255" y="75964"/>
                    </a:cubicBezTo>
                    <a:cubicBezTo>
                      <a:pt x="993" y="71410"/>
                      <a:pt x="361" y="66097"/>
                      <a:pt x="361" y="59916"/>
                    </a:cubicBezTo>
                    <a:lnTo>
                      <a:pt x="361" y="30423"/>
                    </a:lnTo>
                    <a:cubicBezTo>
                      <a:pt x="361" y="24134"/>
                      <a:pt x="993" y="18713"/>
                      <a:pt x="2165" y="14159"/>
                    </a:cubicBezTo>
                    <a:cubicBezTo>
                      <a:pt x="3337" y="9605"/>
                      <a:pt x="5502" y="6135"/>
                      <a:pt x="8568" y="3641"/>
                    </a:cubicBezTo>
                    <a:cubicBezTo>
                      <a:pt x="11544" y="1256"/>
                      <a:pt x="15782" y="63"/>
                      <a:pt x="21103" y="63"/>
                    </a:cubicBezTo>
                    <a:cubicBezTo>
                      <a:pt x="26062" y="63"/>
                      <a:pt x="30030" y="1039"/>
                      <a:pt x="33006" y="3099"/>
                    </a:cubicBezTo>
                    <a:cubicBezTo>
                      <a:pt x="35982" y="5159"/>
                      <a:pt x="38056" y="7978"/>
                      <a:pt x="39409" y="11773"/>
                    </a:cubicBezTo>
                    <a:cubicBezTo>
                      <a:pt x="40671" y="15569"/>
                      <a:pt x="41303" y="20231"/>
                      <a:pt x="41303" y="25652"/>
                    </a:cubicBezTo>
                    <a:lnTo>
                      <a:pt x="41303" y="30206"/>
                    </a:lnTo>
                    <a:lnTo>
                      <a:pt x="28587" y="30206"/>
                    </a:lnTo>
                    <a:lnTo>
                      <a:pt x="28587" y="25219"/>
                    </a:lnTo>
                    <a:cubicBezTo>
                      <a:pt x="28587" y="22400"/>
                      <a:pt x="28407" y="20014"/>
                      <a:pt x="28137" y="17954"/>
                    </a:cubicBezTo>
                    <a:cubicBezTo>
                      <a:pt x="27776" y="15894"/>
                      <a:pt x="27054" y="14376"/>
                      <a:pt x="26153" y="13291"/>
                    </a:cubicBezTo>
                    <a:cubicBezTo>
                      <a:pt x="25161" y="12316"/>
                      <a:pt x="23537" y="11773"/>
                      <a:pt x="21283" y="11773"/>
                    </a:cubicBezTo>
                    <a:cubicBezTo>
                      <a:pt x="18938" y="11773"/>
                      <a:pt x="17225" y="12424"/>
                      <a:pt x="16233" y="13834"/>
                    </a:cubicBezTo>
                    <a:cubicBezTo>
                      <a:pt x="15151" y="15243"/>
                      <a:pt x="14429" y="16978"/>
                      <a:pt x="14249" y="19255"/>
                    </a:cubicBezTo>
                    <a:cubicBezTo>
                      <a:pt x="13978" y="21532"/>
                      <a:pt x="13798" y="23918"/>
                      <a:pt x="13798" y="26628"/>
                    </a:cubicBezTo>
                    <a:lnTo>
                      <a:pt x="13798" y="63386"/>
                    </a:lnTo>
                    <a:cubicBezTo>
                      <a:pt x="13798" y="66422"/>
                      <a:pt x="13978" y="69024"/>
                      <a:pt x="14429" y="71301"/>
                    </a:cubicBezTo>
                    <a:cubicBezTo>
                      <a:pt x="14880" y="73578"/>
                      <a:pt x="15602" y="75205"/>
                      <a:pt x="16774" y="76397"/>
                    </a:cubicBezTo>
                    <a:cubicBezTo>
                      <a:pt x="17946" y="77699"/>
                      <a:pt x="19570" y="78241"/>
                      <a:pt x="21644" y="78241"/>
                    </a:cubicBezTo>
                    <a:cubicBezTo>
                      <a:pt x="23808" y="78241"/>
                      <a:pt x="25431" y="77590"/>
                      <a:pt x="26604" y="76289"/>
                    </a:cubicBezTo>
                    <a:cubicBezTo>
                      <a:pt x="27776" y="74988"/>
                      <a:pt x="28587" y="73145"/>
                      <a:pt x="29038" y="70868"/>
                    </a:cubicBezTo>
                    <a:cubicBezTo>
                      <a:pt x="29489" y="68590"/>
                      <a:pt x="29670" y="65771"/>
                      <a:pt x="29670" y="62627"/>
                    </a:cubicBezTo>
                    <a:lnTo>
                      <a:pt x="29670" y="54386"/>
                    </a:lnTo>
                    <a:lnTo>
                      <a:pt x="21824" y="54386"/>
                    </a:lnTo>
                    <a:lnTo>
                      <a:pt x="21824" y="44302"/>
                    </a:lnTo>
                    <a:lnTo>
                      <a:pt x="41663" y="44302"/>
                    </a:lnTo>
                    <a:lnTo>
                      <a:pt x="41663" y="88867"/>
                    </a:lnTo>
                    <a:lnTo>
                      <a:pt x="33096" y="88867"/>
                    </a:lnTo>
                    <a:lnTo>
                      <a:pt x="32104" y="80192"/>
                    </a:lnTo>
                    <a:cubicBezTo>
                      <a:pt x="31112" y="83120"/>
                      <a:pt x="29670" y="85397"/>
                      <a:pt x="27776" y="87240"/>
                    </a:cubicBezTo>
                    <a:cubicBezTo>
                      <a:pt x="25792" y="89084"/>
                      <a:pt x="23087" y="90060"/>
                      <a:pt x="19750" y="90060"/>
                    </a:cubicBezTo>
                    <a:close/>
                  </a:path>
                </a:pathLst>
              </a:custGeom>
              <a:solidFill>
                <a:srgbClr val="FFFFFF"/>
              </a:solidFill>
              <a:ln w="98975" cap="flat">
                <a:noFill/>
                <a:prstDash val="solid"/>
                <a:round/>
              </a:ln>
            </p:spPr>
            <p:txBody>
              <a:bodyPr rtlCol="0" anchor="ctr"/>
              <a:lstStyle/>
              <a:p>
                <a:endParaRPr lang="de-DE"/>
              </a:p>
            </p:txBody>
          </p:sp>
          <p:sp>
            <p:nvSpPr>
              <p:cNvPr id="110" name="Freihandform: Form 732">
                <a:extLst>
                  <a:ext uri="{FF2B5EF4-FFF2-40B4-BE49-F238E27FC236}">
                    <a16:creationId xmlns:a16="http://schemas.microsoft.com/office/drawing/2014/main" id="{C961F35C-0556-A147-BE22-572D5716E17D}"/>
                  </a:ext>
                </a:extLst>
              </p:cNvPr>
              <p:cNvSpPr/>
              <p:nvPr/>
            </p:nvSpPr>
            <p:spPr>
              <a:xfrm>
                <a:off x="6914327" y="1933460"/>
                <a:ext cx="30841" cy="87827"/>
              </a:xfrm>
              <a:custGeom>
                <a:avLst/>
                <a:gdLst>
                  <a:gd name="connsiteX0" fmla="*/ 384 w 30841"/>
                  <a:gd name="connsiteY0" fmla="*/ 87891 h 87827"/>
                  <a:gd name="connsiteX1" fmla="*/ 384 w 30841"/>
                  <a:gd name="connsiteY1" fmla="*/ 63 h 87827"/>
                  <a:gd name="connsiteX2" fmla="*/ 31045 w 30841"/>
                  <a:gd name="connsiteY2" fmla="*/ 63 h 87827"/>
                  <a:gd name="connsiteX3" fmla="*/ 31045 w 30841"/>
                  <a:gd name="connsiteY3" fmla="*/ 11340 h 87827"/>
                  <a:gd name="connsiteX4" fmla="*/ 13731 w 30841"/>
                  <a:gd name="connsiteY4" fmla="*/ 11340 h 87827"/>
                  <a:gd name="connsiteX5" fmla="*/ 13731 w 30841"/>
                  <a:gd name="connsiteY5" fmla="*/ 36604 h 87827"/>
                  <a:gd name="connsiteX6" fmla="*/ 27348 w 30841"/>
                  <a:gd name="connsiteY6" fmla="*/ 36604 h 87827"/>
                  <a:gd name="connsiteX7" fmla="*/ 27348 w 30841"/>
                  <a:gd name="connsiteY7" fmla="*/ 47772 h 87827"/>
                  <a:gd name="connsiteX8" fmla="*/ 13731 w 30841"/>
                  <a:gd name="connsiteY8" fmla="*/ 47772 h 87827"/>
                  <a:gd name="connsiteX9" fmla="*/ 13731 w 30841"/>
                  <a:gd name="connsiteY9" fmla="*/ 76831 h 87827"/>
                  <a:gd name="connsiteX10" fmla="*/ 31226 w 30841"/>
                  <a:gd name="connsiteY10" fmla="*/ 76831 h 87827"/>
                  <a:gd name="connsiteX11" fmla="*/ 31226 w 30841"/>
                  <a:gd name="connsiteY11" fmla="*/ 87891 h 87827"/>
                  <a:gd name="connsiteX12" fmla="*/ 384 w 30841"/>
                  <a:gd name="connsiteY12" fmla="*/ 87891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841" h="87827">
                    <a:moveTo>
                      <a:pt x="384" y="87891"/>
                    </a:moveTo>
                    <a:lnTo>
                      <a:pt x="384" y="63"/>
                    </a:lnTo>
                    <a:lnTo>
                      <a:pt x="31045" y="63"/>
                    </a:lnTo>
                    <a:lnTo>
                      <a:pt x="31045" y="11340"/>
                    </a:lnTo>
                    <a:lnTo>
                      <a:pt x="13731" y="11340"/>
                    </a:lnTo>
                    <a:lnTo>
                      <a:pt x="13731" y="36604"/>
                    </a:lnTo>
                    <a:lnTo>
                      <a:pt x="27348" y="36604"/>
                    </a:lnTo>
                    <a:lnTo>
                      <a:pt x="27348" y="47772"/>
                    </a:lnTo>
                    <a:lnTo>
                      <a:pt x="13731" y="47772"/>
                    </a:lnTo>
                    <a:lnTo>
                      <a:pt x="13731" y="76831"/>
                    </a:lnTo>
                    <a:lnTo>
                      <a:pt x="31226" y="76831"/>
                    </a:lnTo>
                    <a:lnTo>
                      <a:pt x="31226" y="87891"/>
                    </a:lnTo>
                    <a:lnTo>
                      <a:pt x="384" y="87891"/>
                    </a:lnTo>
                    <a:close/>
                  </a:path>
                </a:pathLst>
              </a:custGeom>
              <a:solidFill>
                <a:srgbClr val="FFFFFF"/>
              </a:solidFill>
              <a:ln w="98975" cap="flat">
                <a:noFill/>
                <a:prstDash val="solid"/>
                <a:round/>
              </a:ln>
            </p:spPr>
            <p:txBody>
              <a:bodyPr rtlCol="0" anchor="ctr"/>
              <a:lstStyle/>
              <a:p>
                <a:endParaRPr lang="de-DE"/>
              </a:p>
            </p:txBody>
          </p:sp>
        </p:grpSp>
        <p:grpSp>
          <p:nvGrpSpPr>
            <p:cNvPr id="92" name="Grafik 18">
              <a:extLst>
                <a:ext uri="{FF2B5EF4-FFF2-40B4-BE49-F238E27FC236}">
                  <a16:creationId xmlns:a16="http://schemas.microsoft.com/office/drawing/2014/main" id="{411F498C-5717-DF49-B4F1-7F0ACBC5FC57}"/>
                </a:ext>
              </a:extLst>
            </p:cNvPr>
            <p:cNvGrpSpPr/>
            <p:nvPr/>
          </p:nvGrpSpPr>
          <p:grpSpPr>
            <a:xfrm>
              <a:off x="6412377" y="2062614"/>
              <a:ext cx="325507" cy="91121"/>
              <a:chOff x="6412377" y="2062614"/>
              <a:chExt cx="325507" cy="91121"/>
            </a:xfrm>
            <a:solidFill>
              <a:srgbClr val="FFFFFF"/>
            </a:solidFill>
          </p:grpSpPr>
          <p:sp>
            <p:nvSpPr>
              <p:cNvPr id="93" name="Freihandform: Form 734">
                <a:extLst>
                  <a:ext uri="{FF2B5EF4-FFF2-40B4-BE49-F238E27FC236}">
                    <a16:creationId xmlns:a16="http://schemas.microsoft.com/office/drawing/2014/main" id="{446012C2-8FA5-414E-923A-8438E0492944}"/>
                  </a:ext>
                </a:extLst>
              </p:cNvPr>
              <p:cNvSpPr/>
              <p:nvPr/>
            </p:nvSpPr>
            <p:spPr>
              <a:xfrm>
                <a:off x="6412377" y="2063602"/>
                <a:ext cx="42092" cy="88925"/>
              </a:xfrm>
              <a:custGeom>
                <a:avLst/>
                <a:gdLst>
                  <a:gd name="connsiteX0" fmla="*/ 153 w 42092"/>
                  <a:gd name="connsiteY0" fmla="*/ 89050 h 88925"/>
                  <a:gd name="connsiteX1" fmla="*/ 153 w 42092"/>
                  <a:gd name="connsiteY1" fmla="*/ 124 h 88925"/>
                  <a:gd name="connsiteX2" fmla="*/ 18323 w 42092"/>
                  <a:gd name="connsiteY2" fmla="*/ 124 h 88925"/>
                  <a:gd name="connsiteX3" fmla="*/ 27271 w 42092"/>
                  <a:gd name="connsiteY3" fmla="*/ 1222 h 88925"/>
                  <a:gd name="connsiteX4" fmla="*/ 34119 w 42092"/>
                  <a:gd name="connsiteY4" fmla="*/ 4845 h 88925"/>
                  <a:gd name="connsiteX5" fmla="*/ 38502 w 42092"/>
                  <a:gd name="connsiteY5" fmla="*/ 11871 h 88925"/>
                  <a:gd name="connsiteX6" fmla="*/ 40054 w 42092"/>
                  <a:gd name="connsiteY6" fmla="*/ 22959 h 88925"/>
                  <a:gd name="connsiteX7" fmla="*/ 38867 w 42092"/>
                  <a:gd name="connsiteY7" fmla="*/ 32181 h 88925"/>
                  <a:gd name="connsiteX8" fmla="*/ 35215 w 42092"/>
                  <a:gd name="connsiteY8" fmla="*/ 38219 h 88925"/>
                  <a:gd name="connsiteX9" fmla="*/ 29280 w 42092"/>
                  <a:gd name="connsiteY9" fmla="*/ 41293 h 88925"/>
                  <a:gd name="connsiteX10" fmla="*/ 36584 w 42092"/>
                  <a:gd name="connsiteY10" fmla="*/ 44916 h 88925"/>
                  <a:gd name="connsiteX11" fmla="*/ 40784 w 42092"/>
                  <a:gd name="connsiteY11" fmla="*/ 52272 h 88925"/>
                  <a:gd name="connsiteX12" fmla="*/ 42245 w 42092"/>
                  <a:gd name="connsiteY12" fmla="*/ 63140 h 88925"/>
                  <a:gd name="connsiteX13" fmla="*/ 40876 w 42092"/>
                  <a:gd name="connsiteY13" fmla="*/ 74338 h 88925"/>
                  <a:gd name="connsiteX14" fmla="*/ 37041 w 42092"/>
                  <a:gd name="connsiteY14" fmla="*/ 82572 h 88925"/>
                  <a:gd name="connsiteX15" fmla="*/ 30558 w 42092"/>
                  <a:gd name="connsiteY15" fmla="*/ 87403 h 88925"/>
                  <a:gd name="connsiteX16" fmla="*/ 21428 w 42092"/>
                  <a:gd name="connsiteY16" fmla="*/ 89050 h 88925"/>
                  <a:gd name="connsiteX17" fmla="*/ 153 w 42092"/>
                  <a:gd name="connsiteY17" fmla="*/ 89050 h 88925"/>
                  <a:gd name="connsiteX18" fmla="*/ 13667 w 42092"/>
                  <a:gd name="connsiteY18" fmla="*/ 77632 h 88925"/>
                  <a:gd name="connsiteX19" fmla="*/ 18780 w 42092"/>
                  <a:gd name="connsiteY19" fmla="*/ 77632 h 88925"/>
                  <a:gd name="connsiteX20" fmla="*/ 27089 w 42092"/>
                  <a:gd name="connsiteY20" fmla="*/ 74009 h 88925"/>
                  <a:gd name="connsiteX21" fmla="*/ 29280 w 42092"/>
                  <a:gd name="connsiteY21" fmla="*/ 63031 h 88925"/>
                  <a:gd name="connsiteX22" fmla="*/ 28275 w 42092"/>
                  <a:gd name="connsiteY22" fmla="*/ 54248 h 88925"/>
                  <a:gd name="connsiteX23" fmla="*/ 24806 w 42092"/>
                  <a:gd name="connsiteY23" fmla="*/ 49308 h 88925"/>
                  <a:gd name="connsiteX24" fmla="*/ 18323 w 42092"/>
                  <a:gd name="connsiteY24" fmla="*/ 47661 h 88925"/>
                  <a:gd name="connsiteX25" fmla="*/ 13667 w 42092"/>
                  <a:gd name="connsiteY25" fmla="*/ 47661 h 88925"/>
                  <a:gd name="connsiteX26" fmla="*/ 13667 w 42092"/>
                  <a:gd name="connsiteY26" fmla="*/ 77632 h 88925"/>
                  <a:gd name="connsiteX27" fmla="*/ 13667 w 42092"/>
                  <a:gd name="connsiteY27" fmla="*/ 36463 h 88925"/>
                  <a:gd name="connsiteX28" fmla="*/ 18232 w 42092"/>
                  <a:gd name="connsiteY28" fmla="*/ 36463 h 88925"/>
                  <a:gd name="connsiteX29" fmla="*/ 24441 w 42092"/>
                  <a:gd name="connsiteY29" fmla="*/ 35035 h 88925"/>
                  <a:gd name="connsiteX30" fmla="*/ 27545 w 42092"/>
                  <a:gd name="connsiteY30" fmla="*/ 30644 h 88925"/>
                  <a:gd name="connsiteX31" fmla="*/ 28367 w 42092"/>
                  <a:gd name="connsiteY31" fmla="*/ 23179 h 88925"/>
                  <a:gd name="connsiteX32" fmla="*/ 27089 w 42092"/>
                  <a:gd name="connsiteY32" fmla="*/ 15823 h 88925"/>
                  <a:gd name="connsiteX33" fmla="*/ 23071 w 42092"/>
                  <a:gd name="connsiteY33" fmla="*/ 12310 h 88925"/>
                  <a:gd name="connsiteX34" fmla="*/ 16314 w 42092"/>
                  <a:gd name="connsiteY34" fmla="*/ 11432 h 88925"/>
                  <a:gd name="connsiteX35" fmla="*/ 13667 w 42092"/>
                  <a:gd name="connsiteY35" fmla="*/ 11432 h 88925"/>
                  <a:gd name="connsiteX36" fmla="*/ 13667 w 42092"/>
                  <a:gd name="connsiteY36" fmla="*/ 36463 h 88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092" h="88925">
                    <a:moveTo>
                      <a:pt x="153" y="89050"/>
                    </a:moveTo>
                    <a:lnTo>
                      <a:pt x="153" y="124"/>
                    </a:lnTo>
                    <a:lnTo>
                      <a:pt x="18323" y="124"/>
                    </a:lnTo>
                    <a:cubicBezTo>
                      <a:pt x="21610" y="124"/>
                      <a:pt x="24623" y="453"/>
                      <a:pt x="27271" y="1222"/>
                    </a:cubicBezTo>
                    <a:cubicBezTo>
                      <a:pt x="29919" y="1990"/>
                      <a:pt x="32110" y="3198"/>
                      <a:pt x="34119" y="4845"/>
                    </a:cubicBezTo>
                    <a:cubicBezTo>
                      <a:pt x="36037" y="6601"/>
                      <a:pt x="37497" y="8907"/>
                      <a:pt x="38502" y="11871"/>
                    </a:cubicBezTo>
                    <a:cubicBezTo>
                      <a:pt x="39506" y="14835"/>
                      <a:pt x="40054" y="18458"/>
                      <a:pt x="40054" y="22959"/>
                    </a:cubicBezTo>
                    <a:cubicBezTo>
                      <a:pt x="40054" y="26582"/>
                      <a:pt x="39689" y="29656"/>
                      <a:pt x="38867" y="32181"/>
                    </a:cubicBezTo>
                    <a:cubicBezTo>
                      <a:pt x="37954" y="34706"/>
                      <a:pt x="36767" y="36792"/>
                      <a:pt x="35215" y="38219"/>
                    </a:cubicBezTo>
                    <a:cubicBezTo>
                      <a:pt x="33663" y="39756"/>
                      <a:pt x="31654" y="40744"/>
                      <a:pt x="29280" y="41293"/>
                    </a:cubicBezTo>
                    <a:cubicBezTo>
                      <a:pt x="32202" y="41842"/>
                      <a:pt x="34667" y="43050"/>
                      <a:pt x="36584" y="44916"/>
                    </a:cubicBezTo>
                    <a:cubicBezTo>
                      <a:pt x="38502" y="46782"/>
                      <a:pt x="39871" y="49308"/>
                      <a:pt x="40784" y="52272"/>
                    </a:cubicBezTo>
                    <a:cubicBezTo>
                      <a:pt x="41789" y="55236"/>
                      <a:pt x="42245" y="58859"/>
                      <a:pt x="42245" y="63140"/>
                    </a:cubicBezTo>
                    <a:cubicBezTo>
                      <a:pt x="42245" y="67422"/>
                      <a:pt x="41789" y="71155"/>
                      <a:pt x="40876" y="74338"/>
                    </a:cubicBezTo>
                    <a:cubicBezTo>
                      <a:pt x="40054" y="77632"/>
                      <a:pt x="38776" y="80377"/>
                      <a:pt x="37041" y="82572"/>
                    </a:cubicBezTo>
                    <a:cubicBezTo>
                      <a:pt x="35306" y="84658"/>
                      <a:pt x="33115" y="86305"/>
                      <a:pt x="30558" y="87403"/>
                    </a:cubicBezTo>
                    <a:cubicBezTo>
                      <a:pt x="27910" y="88501"/>
                      <a:pt x="24897" y="89050"/>
                      <a:pt x="21428" y="89050"/>
                    </a:cubicBezTo>
                    <a:lnTo>
                      <a:pt x="153" y="89050"/>
                    </a:lnTo>
                    <a:close/>
                    <a:moveTo>
                      <a:pt x="13667" y="77632"/>
                    </a:moveTo>
                    <a:lnTo>
                      <a:pt x="18780" y="77632"/>
                    </a:lnTo>
                    <a:cubicBezTo>
                      <a:pt x="22888" y="77632"/>
                      <a:pt x="25628" y="76424"/>
                      <a:pt x="27089" y="74009"/>
                    </a:cubicBezTo>
                    <a:cubicBezTo>
                      <a:pt x="28549" y="71704"/>
                      <a:pt x="29280" y="67971"/>
                      <a:pt x="29280" y="63031"/>
                    </a:cubicBezTo>
                    <a:cubicBezTo>
                      <a:pt x="29280" y="59408"/>
                      <a:pt x="28915" y="56553"/>
                      <a:pt x="28275" y="54248"/>
                    </a:cubicBezTo>
                    <a:cubicBezTo>
                      <a:pt x="27545" y="52052"/>
                      <a:pt x="26358" y="50405"/>
                      <a:pt x="24806" y="49308"/>
                    </a:cubicBezTo>
                    <a:cubicBezTo>
                      <a:pt x="23162" y="48210"/>
                      <a:pt x="20971" y="47661"/>
                      <a:pt x="18323" y="47661"/>
                    </a:cubicBezTo>
                    <a:lnTo>
                      <a:pt x="13667" y="47661"/>
                    </a:lnTo>
                    <a:lnTo>
                      <a:pt x="13667" y="77632"/>
                    </a:lnTo>
                    <a:close/>
                    <a:moveTo>
                      <a:pt x="13667" y="36463"/>
                    </a:moveTo>
                    <a:lnTo>
                      <a:pt x="18232" y="36463"/>
                    </a:lnTo>
                    <a:cubicBezTo>
                      <a:pt x="20880" y="36463"/>
                      <a:pt x="22980" y="36024"/>
                      <a:pt x="24441" y="35035"/>
                    </a:cubicBezTo>
                    <a:cubicBezTo>
                      <a:pt x="25902" y="34047"/>
                      <a:pt x="26906" y="32620"/>
                      <a:pt x="27545" y="30644"/>
                    </a:cubicBezTo>
                    <a:cubicBezTo>
                      <a:pt x="28093" y="28668"/>
                      <a:pt x="28367" y="26143"/>
                      <a:pt x="28367" y="23179"/>
                    </a:cubicBezTo>
                    <a:cubicBezTo>
                      <a:pt x="28367" y="19995"/>
                      <a:pt x="27910" y="17580"/>
                      <a:pt x="27089" y="15823"/>
                    </a:cubicBezTo>
                    <a:cubicBezTo>
                      <a:pt x="26175" y="14176"/>
                      <a:pt x="24806" y="12969"/>
                      <a:pt x="23071" y="12310"/>
                    </a:cubicBezTo>
                    <a:cubicBezTo>
                      <a:pt x="21336" y="11761"/>
                      <a:pt x="19054" y="11432"/>
                      <a:pt x="16314" y="11432"/>
                    </a:cubicBezTo>
                    <a:lnTo>
                      <a:pt x="13667" y="11432"/>
                    </a:lnTo>
                    <a:lnTo>
                      <a:pt x="13667" y="36463"/>
                    </a:lnTo>
                    <a:close/>
                  </a:path>
                </a:pathLst>
              </a:custGeom>
              <a:solidFill>
                <a:srgbClr val="FFFFFF"/>
              </a:solidFill>
              <a:ln w="100212" cap="flat">
                <a:noFill/>
                <a:prstDash val="solid"/>
                <a:round/>
              </a:ln>
            </p:spPr>
            <p:txBody>
              <a:bodyPr rtlCol="0" anchor="ctr"/>
              <a:lstStyle/>
              <a:p>
                <a:endParaRPr lang="de-DE"/>
              </a:p>
            </p:txBody>
          </p:sp>
          <p:sp>
            <p:nvSpPr>
              <p:cNvPr id="94" name="Freihandform: Form 735">
                <a:extLst>
                  <a:ext uri="{FF2B5EF4-FFF2-40B4-BE49-F238E27FC236}">
                    <a16:creationId xmlns:a16="http://schemas.microsoft.com/office/drawing/2014/main" id="{2868C0DE-AE6F-AF41-8F71-8AFE889B34A7}"/>
                  </a:ext>
                </a:extLst>
              </p:cNvPr>
              <p:cNvSpPr/>
              <p:nvPr/>
            </p:nvSpPr>
            <p:spPr>
              <a:xfrm>
                <a:off x="6466613" y="2063602"/>
                <a:ext cx="13330" cy="88925"/>
              </a:xfrm>
              <a:custGeom>
                <a:avLst/>
                <a:gdLst>
                  <a:gd name="connsiteX0" fmla="*/ 172 w 13330"/>
                  <a:gd name="connsiteY0" fmla="*/ 124 h 88925"/>
                  <a:gd name="connsiteX1" fmla="*/ 13503 w 13330"/>
                  <a:gd name="connsiteY1" fmla="*/ 124 h 88925"/>
                  <a:gd name="connsiteX2" fmla="*/ 13503 w 13330"/>
                  <a:gd name="connsiteY2" fmla="*/ 89050 h 88925"/>
                  <a:gd name="connsiteX3" fmla="*/ 172 w 13330"/>
                  <a:gd name="connsiteY3" fmla="*/ 89050 h 88925"/>
                </a:gdLst>
                <a:ahLst/>
                <a:cxnLst>
                  <a:cxn ang="0">
                    <a:pos x="connsiteX0" y="connsiteY0"/>
                  </a:cxn>
                  <a:cxn ang="0">
                    <a:pos x="connsiteX1" y="connsiteY1"/>
                  </a:cxn>
                  <a:cxn ang="0">
                    <a:pos x="connsiteX2" y="connsiteY2"/>
                  </a:cxn>
                  <a:cxn ang="0">
                    <a:pos x="connsiteX3" y="connsiteY3"/>
                  </a:cxn>
                </a:cxnLst>
                <a:rect l="l" t="t" r="r" b="b"/>
                <a:pathLst>
                  <a:path w="13330" h="88925">
                    <a:moveTo>
                      <a:pt x="172" y="124"/>
                    </a:moveTo>
                    <a:lnTo>
                      <a:pt x="13503" y="124"/>
                    </a:lnTo>
                    <a:lnTo>
                      <a:pt x="13503" y="89050"/>
                    </a:lnTo>
                    <a:lnTo>
                      <a:pt x="172" y="89050"/>
                    </a:lnTo>
                    <a:close/>
                  </a:path>
                </a:pathLst>
              </a:custGeom>
              <a:solidFill>
                <a:srgbClr val="FFFFFF"/>
              </a:solidFill>
              <a:ln w="100212" cap="flat">
                <a:noFill/>
                <a:prstDash val="solid"/>
                <a:round/>
              </a:ln>
            </p:spPr>
            <p:txBody>
              <a:bodyPr rtlCol="0" anchor="ctr"/>
              <a:lstStyle/>
              <a:p>
                <a:endParaRPr lang="de-DE"/>
              </a:p>
            </p:txBody>
          </p:sp>
          <p:sp>
            <p:nvSpPr>
              <p:cNvPr id="95" name="Freihandform: Form 736">
                <a:extLst>
                  <a:ext uri="{FF2B5EF4-FFF2-40B4-BE49-F238E27FC236}">
                    <a16:creationId xmlns:a16="http://schemas.microsoft.com/office/drawing/2014/main" id="{98B30502-4061-AC42-9CD7-23A2226F04FF}"/>
                  </a:ext>
                </a:extLst>
              </p:cNvPr>
              <p:cNvSpPr/>
              <p:nvPr/>
            </p:nvSpPr>
            <p:spPr>
              <a:xfrm>
                <a:off x="6494372" y="2063602"/>
                <a:ext cx="31409" cy="88925"/>
              </a:xfrm>
              <a:custGeom>
                <a:avLst/>
                <a:gdLst>
                  <a:gd name="connsiteX0" fmla="*/ 189 w 31409"/>
                  <a:gd name="connsiteY0" fmla="*/ 89050 h 88925"/>
                  <a:gd name="connsiteX1" fmla="*/ 189 w 31409"/>
                  <a:gd name="connsiteY1" fmla="*/ 124 h 88925"/>
                  <a:gd name="connsiteX2" fmla="*/ 13702 w 31409"/>
                  <a:gd name="connsiteY2" fmla="*/ 124 h 88925"/>
                  <a:gd name="connsiteX3" fmla="*/ 13702 w 31409"/>
                  <a:gd name="connsiteY3" fmla="*/ 77852 h 88925"/>
                  <a:gd name="connsiteX4" fmla="*/ 31598 w 31409"/>
                  <a:gd name="connsiteY4" fmla="*/ 77852 h 88925"/>
                  <a:gd name="connsiteX5" fmla="*/ 31598 w 31409"/>
                  <a:gd name="connsiteY5" fmla="*/ 89050 h 88925"/>
                  <a:gd name="connsiteX6" fmla="*/ 189 w 31409"/>
                  <a:gd name="connsiteY6" fmla="*/ 89050 h 88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409" h="88925">
                    <a:moveTo>
                      <a:pt x="189" y="89050"/>
                    </a:moveTo>
                    <a:lnTo>
                      <a:pt x="189" y="124"/>
                    </a:lnTo>
                    <a:lnTo>
                      <a:pt x="13702" y="124"/>
                    </a:lnTo>
                    <a:lnTo>
                      <a:pt x="13702" y="77852"/>
                    </a:lnTo>
                    <a:lnTo>
                      <a:pt x="31598" y="77852"/>
                    </a:lnTo>
                    <a:lnTo>
                      <a:pt x="31598" y="89050"/>
                    </a:lnTo>
                    <a:lnTo>
                      <a:pt x="189" y="89050"/>
                    </a:lnTo>
                    <a:close/>
                  </a:path>
                </a:pathLst>
              </a:custGeom>
              <a:solidFill>
                <a:srgbClr val="FFFFFF"/>
              </a:solidFill>
              <a:ln w="100212" cap="flat">
                <a:noFill/>
                <a:prstDash val="solid"/>
                <a:round/>
              </a:ln>
            </p:spPr>
            <p:txBody>
              <a:bodyPr rtlCol="0" anchor="ctr"/>
              <a:lstStyle/>
              <a:p>
                <a:endParaRPr lang="de-DE"/>
              </a:p>
            </p:txBody>
          </p:sp>
          <p:sp>
            <p:nvSpPr>
              <p:cNvPr id="96" name="Freihandform: Form 737">
                <a:extLst>
                  <a:ext uri="{FF2B5EF4-FFF2-40B4-BE49-F238E27FC236}">
                    <a16:creationId xmlns:a16="http://schemas.microsoft.com/office/drawing/2014/main" id="{98FDC65D-6BDD-E34B-ABE0-4AE4AC4B9303}"/>
                  </a:ext>
                </a:extLst>
              </p:cNvPr>
              <p:cNvSpPr/>
              <p:nvPr/>
            </p:nvSpPr>
            <p:spPr>
              <a:xfrm>
                <a:off x="6535826" y="2063602"/>
                <a:ext cx="40905" cy="88925"/>
              </a:xfrm>
              <a:custGeom>
                <a:avLst/>
                <a:gdLst>
                  <a:gd name="connsiteX0" fmla="*/ 210 w 40905"/>
                  <a:gd name="connsiteY0" fmla="*/ 89050 h 88925"/>
                  <a:gd name="connsiteX1" fmla="*/ 210 w 40905"/>
                  <a:gd name="connsiteY1" fmla="*/ 124 h 88925"/>
                  <a:gd name="connsiteX2" fmla="*/ 17650 w 40905"/>
                  <a:gd name="connsiteY2" fmla="*/ 124 h 88925"/>
                  <a:gd name="connsiteX3" fmla="*/ 31711 w 40905"/>
                  <a:gd name="connsiteY3" fmla="*/ 3088 h 88925"/>
                  <a:gd name="connsiteX4" fmla="*/ 39016 w 40905"/>
                  <a:gd name="connsiteY4" fmla="*/ 12200 h 88925"/>
                  <a:gd name="connsiteX5" fmla="*/ 41116 w 40905"/>
                  <a:gd name="connsiteY5" fmla="*/ 27790 h 88925"/>
                  <a:gd name="connsiteX6" fmla="*/ 41116 w 40905"/>
                  <a:gd name="connsiteY6" fmla="*/ 60286 h 88925"/>
                  <a:gd name="connsiteX7" fmla="*/ 39016 w 40905"/>
                  <a:gd name="connsiteY7" fmla="*/ 76315 h 88925"/>
                  <a:gd name="connsiteX8" fmla="*/ 31802 w 40905"/>
                  <a:gd name="connsiteY8" fmla="*/ 85866 h 88925"/>
                  <a:gd name="connsiteX9" fmla="*/ 18198 w 40905"/>
                  <a:gd name="connsiteY9" fmla="*/ 89050 h 88925"/>
                  <a:gd name="connsiteX10" fmla="*/ 210 w 40905"/>
                  <a:gd name="connsiteY10" fmla="*/ 89050 h 88925"/>
                  <a:gd name="connsiteX11" fmla="*/ 13724 w 40905"/>
                  <a:gd name="connsiteY11" fmla="*/ 77742 h 88925"/>
                  <a:gd name="connsiteX12" fmla="*/ 17833 w 40905"/>
                  <a:gd name="connsiteY12" fmla="*/ 77742 h 88925"/>
                  <a:gd name="connsiteX13" fmla="*/ 24498 w 40905"/>
                  <a:gd name="connsiteY13" fmla="*/ 75766 h 88925"/>
                  <a:gd name="connsiteX14" fmla="*/ 26963 w 40905"/>
                  <a:gd name="connsiteY14" fmla="*/ 70057 h 88925"/>
                  <a:gd name="connsiteX15" fmla="*/ 27420 w 40905"/>
                  <a:gd name="connsiteY15" fmla="*/ 60725 h 88925"/>
                  <a:gd name="connsiteX16" fmla="*/ 27420 w 40905"/>
                  <a:gd name="connsiteY16" fmla="*/ 26692 h 88925"/>
                  <a:gd name="connsiteX17" fmla="*/ 26781 w 40905"/>
                  <a:gd name="connsiteY17" fmla="*/ 18019 h 88925"/>
                  <a:gd name="connsiteX18" fmla="*/ 24133 w 40905"/>
                  <a:gd name="connsiteY18" fmla="*/ 13188 h 88925"/>
                  <a:gd name="connsiteX19" fmla="*/ 17650 w 40905"/>
                  <a:gd name="connsiteY19" fmla="*/ 11651 h 88925"/>
                  <a:gd name="connsiteX20" fmla="*/ 13724 w 40905"/>
                  <a:gd name="connsiteY20" fmla="*/ 11651 h 88925"/>
                  <a:gd name="connsiteX21" fmla="*/ 13724 w 40905"/>
                  <a:gd name="connsiteY21" fmla="*/ 77742 h 88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05" h="88925">
                    <a:moveTo>
                      <a:pt x="210" y="89050"/>
                    </a:moveTo>
                    <a:lnTo>
                      <a:pt x="210" y="124"/>
                    </a:lnTo>
                    <a:lnTo>
                      <a:pt x="17650" y="124"/>
                    </a:lnTo>
                    <a:cubicBezTo>
                      <a:pt x="23676" y="124"/>
                      <a:pt x="28424" y="1112"/>
                      <a:pt x="31711" y="3088"/>
                    </a:cubicBezTo>
                    <a:cubicBezTo>
                      <a:pt x="35181" y="5064"/>
                      <a:pt x="37555" y="8138"/>
                      <a:pt x="39016" y="12200"/>
                    </a:cubicBezTo>
                    <a:cubicBezTo>
                      <a:pt x="40385" y="16262"/>
                      <a:pt x="41116" y="21532"/>
                      <a:pt x="41116" y="27790"/>
                    </a:cubicBezTo>
                    <a:lnTo>
                      <a:pt x="41116" y="60286"/>
                    </a:lnTo>
                    <a:cubicBezTo>
                      <a:pt x="41116" y="66763"/>
                      <a:pt x="40385" y="72033"/>
                      <a:pt x="39016" y="76315"/>
                    </a:cubicBezTo>
                    <a:cubicBezTo>
                      <a:pt x="37555" y="80596"/>
                      <a:pt x="35181" y="83780"/>
                      <a:pt x="31802" y="85866"/>
                    </a:cubicBezTo>
                    <a:cubicBezTo>
                      <a:pt x="28515" y="87952"/>
                      <a:pt x="23950" y="89050"/>
                      <a:pt x="18198" y="89050"/>
                    </a:cubicBezTo>
                    <a:lnTo>
                      <a:pt x="210" y="89050"/>
                    </a:lnTo>
                    <a:close/>
                    <a:moveTo>
                      <a:pt x="13724" y="77742"/>
                    </a:moveTo>
                    <a:lnTo>
                      <a:pt x="17833" y="77742"/>
                    </a:lnTo>
                    <a:cubicBezTo>
                      <a:pt x="20937" y="77742"/>
                      <a:pt x="23128" y="77083"/>
                      <a:pt x="24498" y="75766"/>
                    </a:cubicBezTo>
                    <a:cubicBezTo>
                      <a:pt x="25867" y="74448"/>
                      <a:pt x="26689" y="72472"/>
                      <a:pt x="26963" y="70057"/>
                    </a:cubicBezTo>
                    <a:cubicBezTo>
                      <a:pt x="27237" y="67422"/>
                      <a:pt x="27420" y="64348"/>
                      <a:pt x="27420" y="60725"/>
                    </a:cubicBezTo>
                    <a:lnTo>
                      <a:pt x="27420" y="26692"/>
                    </a:lnTo>
                    <a:cubicBezTo>
                      <a:pt x="27420" y="23069"/>
                      <a:pt x="27237" y="20215"/>
                      <a:pt x="26781" y="18019"/>
                    </a:cubicBezTo>
                    <a:cubicBezTo>
                      <a:pt x="26324" y="15823"/>
                      <a:pt x="25502" y="14176"/>
                      <a:pt x="24133" y="13188"/>
                    </a:cubicBezTo>
                    <a:cubicBezTo>
                      <a:pt x="22763" y="12200"/>
                      <a:pt x="20663" y="11651"/>
                      <a:pt x="17650" y="11651"/>
                    </a:cubicBezTo>
                    <a:lnTo>
                      <a:pt x="13724" y="11651"/>
                    </a:lnTo>
                    <a:lnTo>
                      <a:pt x="13724" y="77742"/>
                    </a:lnTo>
                    <a:close/>
                  </a:path>
                </a:pathLst>
              </a:custGeom>
              <a:solidFill>
                <a:srgbClr val="FFFFFF"/>
              </a:solidFill>
              <a:ln w="100212" cap="flat">
                <a:noFill/>
                <a:prstDash val="solid"/>
                <a:round/>
              </a:ln>
            </p:spPr>
            <p:txBody>
              <a:bodyPr rtlCol="0" anchor="ctr"/>
              <a:lstStyle/>
              <a:p>
                <a:endParaRPr lang="de-DE"/>
              </a:p>
            </p:txBody>
          </p:sp>
          <p:sp>
            <p:nvSpPr>
              <p:cNvPr id="97" name="Freihandform: Form 738">
                <a:extLst>
                  <a:ext uri="{FF2B5EF4-FFF2-40B4-BE49-F238E27FC236}">
                    <a16:creationId xmlns:a16="http://schemas.microsoft.com/office/drawing/2014/main" id="{ABAF7A5F-1C25-0841-AD20-8537A8B7CBE9}"/>
                  </a:ext>
                </a:extLst>
              </p:cNvPr>
              <p:cNvSpPr/>
              <p:nvPr/>
            </p:nvSpPr>
            <p:spPr>
              <a:xfrm>
                <a:off x="6589149" y="2063602"/>
                <a:ext cx="41635" cy="90133"/>
              </a:xfrm>
              <a:custGeom>
                <a:avLst/>
                <a:gdLst>
                  <a:gd name="connsiteX0" fmla="*/ 21053 w 41635"/>
                  <a:gd name="connsiteY0" fmla="*/ 90258 h 90133"/>
                  <a:gd name="connsiteX1" fmla="*/ 8270 w 41635"/>
                  <a:gd name="connsiteY1" fmla="*/ 86635 h 90133"/>
                  <a:gd name="connsiteX2" fmla="*/ 1970 w 41635"/>
                  <a:gd name="connsiteY2" fmla="*/ 76315 h 90133"/>
                  <a:gd name="connsiteX3" fmla="*/ 235 w 41635"/>
                  <a:gd name="connsiteY3" fmla="*/ 60286 h 90133"/>
                  <a:gd name="connsiteX4" fmla="*/ 235 w 41635"/>
                  <a:gd name="connsiteY4" fmla="*/ 124 h 90133"/>
                  <a:gd name="connsiteX5" fmla="*/ 13384 w 41635"/>
                  <a:gd name="connsiteY5" fmla="*/ 124 h 90133"/>
                  <a:gd name="connsiteX6" fmla="*/ 13384 w 41635"/>
                  <a:gd name="connsiteY6" fmla="*/ 62153 h 90133"/>
                  <a:gd name="connsiteX7" fmla="*/ 13840 w 41635"/>
                  <a:gd name="connsiteY7" fmla="*/ 70057 h 90133"/>
                  <a:gd name="connsiteX8" fmla="*/ 16031 w 41635"/>
                  <a:gd name="connsiteY8" fmla="*/ 75985 h 90133"/>
                  <a:gd name="connsiteX9" fmla="*/ 21053 w 41635"/>
                  <a:gd name="connsiteY9" fmla="*/ 78181 h 90133"/>
                  <a:gd name="connsiteX10" fmla="*/ 26258 w 41635"/>
                  <a:gd name="connsiteY10" fmla="*/ 75985 h 90133"/>
                  <a:gd name="connsiteX11" fmla="*/ 28358 w 41635"/>
                  <a:gd name="connsiteY11" fmla="*/ 70057 h 90133"/>
                  <a:gd name="connsiteX12" fmla="*/ 28814 w 41635"/>
                  <a:gd name="connsiteY12" fmla="*/ 62153 h 90133"/>
                  <a:gd name="connsiteX13" fmla="*/ 28814 w 41635"/>
                  <a:gd name="connsiteY13" fmla="*/ 124 h 90133"/>
                  <a:gd name="connsiteX14" fmla="*/ 41871 w 41635"/>
                  <a:gd name="connsiteY14" fmla="*/ 124 h 90133"/>
                  <a:gd name="connsiteX15" fmla="*/ 41871 w 41635"/>
                  <a:gd name="connsiteY15" fmla="*/ 60286 h 90133"/>
                  <a:gd name="connsiteX16" fmla="*/ 40136 w 41635"/>
                  <a:gd name="connsiteY16" fmla="*/ 76315 h 90133"/>
                  <a:gd name="connsiteX17" fmla="*/ 33927 w 41635"/>
                  <a:gd name="connsiteY17" fmla="*/ 86635 h 90133"/>
                  <a:gd name="connsiteX18" fmla="*/ 21053 w 41635"/>
                  <a:gd name="connsiteY18" fmla="*/ 90258 h 90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635" h="90133">
                    <a:moveTo>
                      <a:pt x="21053" y="90258"/>
                    </a:moveTo>
                    <a:cubicBezTo>
                      <a:pt x="15575" y="90258"/>
                      <a:pt x="11283" y="89050"/>
                      <a:pt x="8270" y="86635"/>
                    </a:cubicBezTo>
                    <a:cubicBezTo>
                      <a:pt x="5257" y="84219"/>
                      <a:pt x="3157" y="80816"/>
                      <a:pt x="1970" y="76315"/>
                    </a:cubicBezTo>
                    <a:cubicBezTo>
                      <a:pt x="783" y="71814"/>
                      <a:pt x="235" y="66544"/>
                      <a:pt x="235" y="60286"/>
                    </a:cubicBezTo>
                    <a:lnTo>
                      <a:pt x="235" y="124"/>
                    </a:lnTo>
                    <a:lnTo>
                      <a:pt x="13384" y="124"/>
                    </a:lnTo>
                    <a:lnTo>
                      <a:pt x="13384" y="62153"/>
                    </a:lnTo>
                    <a:cubicBezTo>
                      <a:pt x="13384" y="64897"/>
                      <a:pt x="13566" y="67532"/>
                      <a:pt x="13840" y="70057"/>
                    </a:cubicBezTo>
                    <a:cubicBezTo>
                      <a:pt x="14114" y="72472"/>
                      <a:pt x="14844" y="74448"/>
                      <a:pt x="16031" y="75985"/>
                    </a:cubicBezTo>
                    <a:cubicBezTo>
                      <a:pt x="17127" y="77413"/>
                      <a:pt x="18771" y="78181"/>
                      <a:pt x="21053" y="78181"/>
                    </a:cubicBezTo>
                    <a:cubicBezTo>
                      <a:pt x="23427" y="78181"/>
                      <a:pt x="25162" y="77413"/>
                      <a:pt x="26258" y="75985"/>
                    </a:cubicBezTo>
                    <a:cubicBezTo>
                      <a:pt x="27262" y="74448"/>
                      <a:pt x="27993" y="72472"/>
                      <a:pt x="28358" y="70057"/>
                    </a:cubicBezTo>
                    <a:cubicBezTo>
                      <a:pt x="28632" y="67532"/>
                      <a:pt x="28814" y="64897"/>
                      <a:pt x="28814" y="62153"/>
                    </a:cubicBezTo>
                    <a:lnTo>
                      <a:pt x="28814" y="124"/>
                    </a:lnTo>
                    <a:lnTo>
                      <a:pt x="41871" y="124"/>
                    </a:lnTo>
                    <a:lnTo>
                      <a:pt x="41871" y="60286"/>
                    </a:lnTo>
                    <a:cubicBezTo>
                      <a:pt x="41871" y="66544"/>
                      <a:pt x="41323" y="71814"/>
                      <a:pt x="40136" y="76315"/>
                    </a:cubicBezTo>
                    <a:cubicBezTo>
                      <a:pt x="38949" y="80816"/>
                      <a:pt x="36941" y="84219"/>
                      <a:pt x="33927" y="86635"/>
                    </a:cubicBezTo>
                    <a:cubicBezTo>
                      <a:pt x="30914" y="89050"/>
                      <a:pt x="26623" y="90258"/>
                      <a:pt x="21053" y="90258"/>
                    </a:cubicBezTo>
                    <a:close/>
                  </a:path>
                </a:pathLst>
              </a:custGeom>
              <a:solidFill>
                <a:srgbClr val="FFFFFF"/>
              </a:solidFill>
              <a:ln w="100212" cap="flat">
                <a:noFill/>
                <a:prstDash val="solid"/>
                <a:round/>
              </a:ln>
            </p:spPr>
            <p:txBody>
              <a:bodyPr rtlCol="0" anchor="ctr"/>
              <a:lstStyle/>
              <a:p>
                <a:endParaRPr lang="de-DE"/>
              </a:p>
            </p:txBody>
          </p:sp>
          <p:sp>
            <p:nvSpPr>
              <p:cNvPr id="98" name="Freihandform: Form 739">
                <a:extLst>
                  <a:ext uri="{FF2B5EF4-FFF2-40B4-BE49-F238E27FC236}">
                    <a16:creationId xmlns:a16="http://schemas.microsoft.com/office/drawing/2014/main" id="{C758FB06-1690-C34A-B7EC-7A6D246FE41E}"/>
                  </a:ext>
                </a:extLst>
              </p:cNvPr>
              <p:cNvSpPr/>
              <p:nvPr/>
            </p:nvSpPr>
            <p:spPr>
              <a:xfrm>
                <a:off x="6644385" y="2063602"/>
                <a:ext cx="38531" cy="88925"/>
              </a:xfrm>
              <a:custGeom>
                <a:avLst/>
                <a:gdLst>
                  <a:gd name="connsiteX0" fmla="*/ 260 w 38531"/>
                  <a:gd name="connsiteY0" fmla="*/ 89050 h 88925"/>
                  <a:gd name="connsiteX1" fmla="*/ 260 w 38531"/>
                  <a:gd name="connsiteY1" fmla="*/ 124 h 88925"/>
                  <a:gd name="connsiteX2" fmla="*/ 9665 w 38531"/>
                  <a:gd name="connsiteY2" fmla="*/ 124 h 88925"/>
                  <a:gd name="connsiteX3" fmla="*/ 27652 w 38531"/>
                  <a:gd name="connsiteY3" fmla="*/ 50844 h 88925"/>
                  <a:gd name="connsiteX4" fmla="*/ 27652 w 38531"/>
                  <a:gd name="connsiteY4" fmla="*/ 124 h 88925"/>
                  <a:gd name="connsiteX5" fmla="*/ 38792 w 38531"/>
                  <a:gd name="connsiteY5" fmla="*/ 124 h 88925"/>
                  <a:gd name="connsiteX6" fmla="*/ 38792 w 38531"/>
                  <a:gd name="connsiteY6" fmla="*/ 89050 h 88925"/>
                  <a:gd name="connsiteX7" fmla="*/ 29844 w 38531"/>
                  <a:gd name="connsiteY7" fmla="*/ 89050 h 88925"/>
                  <a:gd name="connsiteX8" fmla="*/ 11765 w 38531"/>
                  <a:gd name="connsiteY8" fmla="*/ 35914 h 88925"/>
                  <a:gd name="connsiteX9" fmla="*/ 11765 w 38531"/>
                  <a:gd name="connsiteY9" fmla="*/ 89050 h 88925"/>
                  <a:gd name="connsiteX10" fmla="*/ 260 w 38531"/>
                  <a:gd name="connsiteY10" fmla="*/ 89050 h 88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531" h="88925">
                    <a:moveTo>
                      <a:pt x="260" y="89050"/>
                    </a:moveTo>
                    <a:lnTo>
                      <a:pt x="260" y="124"/>
                    </a:lnTo>
                    <a:lnTo>
                      <a:pt x="9665" y="124"/>
                    </a:lnTo>
                    <a:lnTo>
                      <a:pt x="27652" y="50844"/>
                    </a:lnTo>
                    <a:lnTo>
                      <a:pt x="27652" y="124"/>
                    </a:lnTo>
                    <a:lnTo>
                      <a:pt x="38792" y="124"/>
                    </a:lnTo>
                    <a:lnTo>
                      <a:pt x="38792" y="89050"/>
                    </a:lnTo>
                    <a:lnTo>
                      <a:pt x="29844" y="89050"/>
                    </a:lnTo>
                    <a:lnTo>
                      <a:pt x="11765" y="35914"/>
                    </a:lnTo>
                    <a:lnTo>
                      <a:pt x="11765" y="89050"/>
                    </a:lnTo>
                    <a:lnTo>
                      <a:pt x="260" y="89050"/>
                    </a:lnTo>
                    <a:close/>
                  </a:path>
                </a:pathLst>
              </a:custGeom>
              <a:solidFill>
                <a:srgbClr val="FFFFFF"/>
              </a:solidFill>
              <a:ln w="100212" cap="flat">
                <a:noFill/>
                <a:prstDash val="solid"/>
                <a:round/>
              </a:ln>
            </p:spPr>
            <p:txBody>
              <a:bodyPr rtlCol="0" anchor="ctr"/>
              <a:lstStyle/>
              <a:p>
                <a:endParaRPr lang="de-DE"/>
              </a:p>
            </p:txBody>
          </p:sp>
          <p:sp>
            <p:nvSpPr>
              <p:cNvPr id="99" name="Freihandform: Form 740">
                <a:extLst>
                  <a:ext uri="{FF2B5EF4-FFF2-40B4-BE49-F238E27FC236}">
                    <a16:creationId xmlns:a16="http://schemas.microsoft.com/office/drawing/2014/main" id="{1AF9FAFF-9977-3F4A-A63B-41B2682285E7}"/>
                  </a:ext>
                </a:extLst>
              </p:cNvPr>
              <p:cNvSpPr/>
              <p:nvPr/>
            </p:nvSpPr>
            <p:spPr>
              <a:xfrm>
                <a:off x="6696066" y="2062614"/>
                <a:ext cx="41818" cy="91121"/>
              </a:xfrm>
              <a:custGeom>
                <a:avLst/>
                <a:gdLst>
                  <a:gd name="connsiteX0" fmla="*/ 19916 w 41818"/>
                  <a:gd name="connsiteY0" fmla="*/ 91245 h 91121"/>
                  <a:gd name="connsiteX1" fmla="*/ 8320 w 41818"/>
                  <a:gd name="connsiteY1" fmla="*/ 87513 h 91121"/>
                  <a:gd name="connsiteX2" fmla="*/ 2203 w 41818"/>
                  <a:gd name="connsiteY2" fmla="*/ 76973 h 91121"/>
                  <a:gd name="connsiteX3" fmla="*/ 285 w 41818"/>
                  <a:gd name="connsiteY3" fmla="*/ 60725 h 91121"/>
                  <a:gd name="connsiteX4" fmla="*/ 285 w 41818"/>
                  <a:gd name="connsiteY4" fmla="*/ 30864 h 91121"/>
                  <a:gd name="connsiteX5" fmla="*/ 2111 w 41818"/>
                  <a:gd name="connsiteY5" fmla="*/ 14396 h 91121"/>
                  <a:gd name="connsiteX6" fmla="*/ 8594 w 41818"/>
                  <a:gd name="connsiteY6" fmla="*/ 3747 h 91121"/>
                  <a:gd name="connsiteX7" fmla="*/ 21286 w 41818"/>
                  <a:gd name="connsiteY7" fmla="*/ 124 h 91121"/>
                  <a:gd name="connsiteX8" fmla="*/ 33338 w 41818"/>
                  <a:gd name="connsiteY8" fmla="*/ 3198 h 91121"/>
                  <a:gd name="connsiteX9" fmla="*/ 39821 w 41818"/>
                  <a:gd name="connsiteY9" fmla="*/ 11981 h 91121"/>
                  <a:gd name="connsiteX10" fmla="*/ 41738 w 41818"/>
                  <a:gd name="connsiteY10" fmla="*/ 26033 h 91121"/>
                  <a:gd name="connsiteX11" fmla="*/ 41738 w 41818"/>
                  <a:gd name="connsiteY11" fmla="*/ 30644 h 91121"/>
                  <a:gd name="connsiteX12" fmla="*/ 28864 w 41818"/>
                  <a:gd name="connsiteY12" fmla="*/ 30644 h 91121"/>
                  <a:gd name="connsiteX13" fmla="*/ 28864 w 41818"/>
                  <a:gd name="connsiteY13" fmla="*/ 25594 h 91121"/>
                  <a:gd name="connsiteX14" fmla="*/ 28408 w 41818"/>
                  <a:gd name="connsiteY14" fmla="*/ 18238 h 91121"/>
                  <a:gd name="connsiteX15" fmla="*/ 26399 w 41818"/>
                  <a:gd name="connsiteY15" fmla="*/ 13518 h 91121"/>
                  <a:gd name="connsiteX16" fmla="*/ 21468 w 41818"/>
                  <a:gd name="connsiteY16" fmla="*/ 11981 h 91121"/>
                  <a:gd name="connsiteX17" fmla="*/ 16355 w 41818"/>
                  <a:gd name="connsiteY17" fmla="*/ 14067 h 91121"/>
                  <a:gd name="connsiteX18" fmla="*/ 14346 w 41818"/>
                  <a:gd name="connsiteY18" fmla="*/ 19556 h 91121"/>
                  <a:gd name="connsiteX19" fmla="*/ 13890 w 41818"/>
                  <a:gd name="connsiteY19" fmla="*/ 27021 h 91121"/>
                  <a:gd name="connsiteX20" fmla="*/ 13890 w 41818"/>
                  <a:gd name="connsiteY20" fmla="*/ 64238 h 91121"/>
                  <a:gd name="connsiteX21" fmla="*/ 14529 w 41818"/>
                  <a:gd name="connsiteY21" fmla="*/ 72253 h 91121"/>
                  <a:gd name="connsiteX22" fmla="*/ 16903 w 41818"/>
                  <a:gd name="connsiteY22" fmla="*/ 77412 h 91121"/>
                  <a:gd name="connsiteX23" fmla="*/ 21834 w 41818"/>
                  <a:gd name="connsiteY23" fmla="*/ 79279 h 91121"/>
                  <a:gd name="connsiteX24" fmla="*/ 26855 w 41818"/>
                  <a:gd name="connsiteY24" fmla="*/ 77303 h 91121"/>
                  <a:gd name="connsiteX25" fmla="*/ 29321 w 41818"/>
                  <a:gd name="connsiteY25" fmla="*/ 71813 h 91121"/>
                  <a:gd name="connsiteX26" fmla="*/ 29960 w 41818"/>
                  <a:gd name="connsiteY26" fmla="*/ 63470 h 91121"/>
                  <a:gd name="connsiteX27" fmla="*/ 29960 w 41818"/>
                  <a:gd name="connsiteY27" fmla="*/ 55126 h 91121"/>
                  <a:gd name="connsiteX28" fmla="*/ 22016 w 41818"/>
                  <a:gd name="connsiteY28" fmla="*/ 55126 h 91121"/>
                  <a:gd name="connsiteX29" fmla="*/ 22016 w 41818"/>
                  <a:gd name="connsiteY29" fmla="*/ 44916 h 91121"/>
                  <a:gd name="connsiteX30" fmla="*/ 42103 w 41818"/>
                  <a:gd name="connsiteY30" fmla="*/ 44916 h 91121"/>
                  <a:gd name="connsiteX31" fmla="*/ 42103 w 41818"/>
                  <a:gd name="connsiteY31" fmla="*/ 90038 h 91121"/>
                  <a:gd name="connsiteX32" fmla="*/ 33429 w 41818"/>
                  <a:gd name="connsiteY32" fmla="*/ 90038 h 91121"/>
                  <a:gd name="connsiteX33" fmla="*/ 32425 w 41818"/>
                  <a:gd name="connsiteY33" fmla="*/ 81255 h 91121"/>
                  <a:gd name="connsiteX34" fmla="*/ 28042 w 41818"/>
                  <a:gd name="connsiteY34" fmla="*/ 88391 h 91121"/>
                  <a:gd name="connsiteX35" fmla="*/ 19916 w 41818"/>
                  <a:gd name="connsiteY35" fmla="*/ 91245 h 91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1818" h="91121">
                    <a:moveTo>
                      <a:pt x="19916" y="91245"/>
                    </a:moveTo>
                    <a:cubicBezTo>
                      <a:pt x="15077" y="91245"/>
                      <a:pt x="11151" y="90038"/>
                      <a:pt x="8320" y="87513"/>
                    </a:cubicBezTo>
                    <a:cubicBezTo>
                      <a:pt x="5490" y="84988"/>
                      <a:pt x="3390" y="81475"/>
                      <a:pt x="2203" y="76973"/>
                    </a:cubicBezTo>
                    <a:cubicBezTo>
                      <a:pt x="924" y="72362"/>
                      <a:pt x="285" y="66983"/>
                      <a:pt x="285" y="60725"/>
                    </a:cubicBezTo>
                    <a:lnTo>
                      <a:pt x="285" y="30864"/>
                    </a:lnTo>
                    <a:cubicBezTo>
                      <a:pt x="285" y="24496"/>
                      <a:pt x="924" y="19007"/>
                      <a:pt x="2111" y="14396"/>
                    </a:cubicBezTo>
                    <a:cubicBezTo>
                      <a:pt x="3298" y="9785"/>
                      <a:pt x="5490" y="6272"/>
                      <a:pt x="8594" y="3747"/>
                    </a:cubicBezTo>
                    <a:cubicBezTo>
                      <a:pt x="11607" y="1332"/>
                      <a:pt x="15899" y="124"/>
                      <a:pt x="21286" y="124"/>
                    </a:cubicBezTo>
                    <a:cubicBezTo>
                      <a:pt x="26308" y="124"/>
                      <a:pt x="30325" y="1112"/>
                      <a:pt x="33338" y="3198"/>
                    </a:cubicBezTo>
                    <a:cubicBezTo>
                      <a:pt x="36351" y="5284"/>
                      <a:pt x="38451" y="8138"/>
                      <a:pt x="39821" y="11981"/>
                    </a:cubicBezTo>
                    <a:cubicBezTo>
                      <a:pt x="41099" y="15823"/>
                      <a:pt x="41738" y="20544"/>
                      <a:pt x="41738" y="26033"/>
                    </a:cubicBezTo>
                    <a:lnTo>
                      <a:pt x="41738" y="30644"/>
                    </a:lnTo>
                    <a:lnTo>
                      <a:pt x="28864" y="30644"/>
                    </a:lnTo>
                    <a:lnTo>
                      <a:pt x="28864" y="25594"/>
                    </a:lnTo>
                    <a:cubicBezTo>
                      <a:pt x="28864" y="22740"/>
                      <a:pt x="28681" y="20324"/>
                      <a:pt x="28408" y="18238"/>
                    </a:cubicBezTo>
                    <a:cubicBezTo>
                      <a:pt x="28042" y="16153"/>
                      <a:pt x="27312" y="14616"/>
                      <a:pt x="26399" y="13518"/>
                    </a:cubicBezTo>
                    <a:cubicBezTo>
                      <a:pt x="25394" y="12530"/>
                      <a:pt x="23751" y="11981"/>
                      <a:pt x="21468" y="11981"/>
                    </a:cubicBezTo>
                    <a:cubicBezTo>
                      <a:pt x="19094" y="11981"/>
                      <a:pt x="17360" y="12639"/>
                      <a:pt x="16355" y="14067"/>
                    </a:cubicBezTo>
                    <a:cubicBezTo>
                      <a:pt x="15259" y="15494"/>
                      <a:pt x="14529" y="17250"/>
                      <a:pt x="14346" y="19556"/>
                    </a:cubicBezTo>
                    <a:cubicBezTo>
                      <a:pt x="14073" y="21861"/>
                      <a:pt x="13890" y="24277"/>
                      <a:pt x="13890" y="27021"/>
                    </a:cubicBezTo>
                    <a:lnTo>
                      <a:pt x="13890" y="64238"/>
                    </a:lnTo>
                    <a:cubicBezTo>
                      <a:pt x="13890" y="67312"/>
                      <a:pt x="14073" y="69947"/>
                      <a:pt x="14529" y="72253"/>
                    </a:cubicBezTo>
                    <a:cubicBezTo>
                      <a:pt x="14986" y="74558"/>
                      <a:pt x="15716" y="76205"/>
                      <a:pt x="16903" y="77412"/>
                    </a:cubicBezTo>
                    <a:cubicBezTo>
                      <a:pt x="18090" y="78730"/>
                      <a:pt x="19733" y="79279"/>
                      <a:pt x="21834" y="79279"/>
                    </a:cubicBezTo>
                    <a:cubicBezTo>
                      <a:pt x="24025" y="79279"/>
                      <a:pt x="25668" y="78620"/>
                      <a:pt x="26855" y="77303"/>
                    </a:cubicBezTo>
                    <a:cubicBezTo>
                      <a:pt x="28042" y="75985"/>
                      <a:pt x="28864" y="74119"/>
                      <a:pt x="29321" y="71813"/>
                    </a:cubicBezTo>
                    <a:cubicBezTo>
                      <a:pt x="29777" y="69508"/>
                      <a:pt x="29960" y="66654"/>
                      <a:pt x="29960" y="63470"/>
                    </a:cubicBezTo>
                    <a:lnTo>
                      <a:pt x="29960" y="55126"/>
                    </a:lnTo>
                    <a:lnTo>
                      <a:pt x="22016" y="55126"/>
                    </a:lnTo>
                    <a:lnTo>
                      <a:pt x="22016" y="44916"/>
                    </a:lnTo>
                    <a:lnTo>
                      <a:pt x="42103" y="44916"/>
                    </a:lnTo>
                    <a:lnTo>
                      <a:pt x="42103" y="90038"/>
                    </a:lnTo>
                    <a:lnTo>
                      <a:pt x="33429" y="90038"/>
                    </a:lnTo>
                    <a:lnTo>
                      <a:pt x="32425" y="81255"/>
                    </a:lnTo>
                    <a:cubicBezTo>
                      <a:pt x="31421" y="84219"/>
                      <a:pt x="29960" y="86525"/>
                      <a:pt x="28042" y="88391"/>
                    </a:cubicBezTo>
                    <a:cubicBezTo>
                      <a:pt x="26034" y="90257"/>
                      <a:pt x="23294" y="91245"/>
                      <a:pt x="19916" y="91245"/>
                    </a:cubicBezTo>
                    <a:close/>
                  </a:path>
                </a:pathLst>
              </a:custGeom>
              <a:solidFill>
                <a:srgbClr val="FFFFFF"/>
              </a:solidFill>
              <a:ln w="100212" cap="flat">
                <a:noFill/>
                <a:prstDash val="solid"/>
                <a:round/>
              </a:ln>
            </p:spPr>
            <p:txBody>
              <a:bodyPr rtlCol="0" anchor="ctr"/>
              <a:lstStyle/>
              <a:p>
                <a:endParaRPr lang="de-DE"/>
              </a:p>
            </p:txBody>
          </p:sp>
        </p:grpSp>
      </p:grpSp>
      <p:grpSp>
        <p:nvGrpSpPr>
          <p:cNvPr id="442" name="Grafik 36">
            <a:extLst>
              <a:ext uri="{FF2B5EF4-FFF2-40B4-BE49-F238E27FC236}">
                <a16:creationId xmlns:a16="http://schemas.microsoft.com/office/drawing/2014/main" id="{FF0B6114-EA8D-F24F-A1ED-0B24BAD6A3D1}"/>
              </a:ext>
            </a:extLst>
          </p:cNvPr>
          <p:cNvGrpSpPr/>
          <p:nvPr/>
        </p:nvGrpSpPr>
        <p:grpSpPr>
          <a:xfrm>
            <a:off x="8049735" y="2425560"/>
            <a:ext cx="2195748" cy="2195748"/>
            <a:chOff x="2486742" y="4206765"/>
            <a:chExt cx="1079597" cy="1079597"/>
          </a:xfrm>
        </p:grpSpPr>
        <p:sp>
          <p:nvSpPr>
            <p:cNvPr id="443" name="Freihandform: Form 1073">
              <a:extLst>
                <a:ext uri="{FF2B5EF4-FFF2-40B4-BE49-F238E27FC236}">
                  <a16:creationId xmlns:a16="http://schemas.microsoft.com/office/drawing/2014/main" id="{CFA1B3C8-3807-DE4F-A29C-C938012593C2}"/>
                </a:ext>
              </a:extLst>
            </p:cNvPr>
            <p:cNvSpPr/>
            <p:nvPr/>
          </p:nvSpPr>
          <p:spPr>
            <a:xfrm>
              <a:off x="2486742" y="4206765"/>
              <a:ext cx="1079597" cy="1079597"/>
            </a:xfrm>
            <a:custGeom>
              <a:avLst/>
              <a:gdLst>
                <a:gd name="connsiteX0" fmla="*/ 87 w 1079597"/>
                <a:gd name="connsiteY0" fmla="*/ -371 h 1079597"/>
                <a:gd name="connsiteX1" fmla="*/ 1079685 w 1079597"/>
                <a:gd name="connsiteY1" fmla="*/ -371 h 1079597"/>
                <a:gd name="connsiteX2" fmla="*/ 1079685 w 1079597"/>
                <a:gd name="connsiteY2" fmla="*/ 1079227 h 1079597"/>
                <a:gd name="connsiteX3" fmla="*/ 87 w 1079597"/>
                <a:gd name="connsiteY3" fmla="*/ 1079227 h 1079597"/>
              </a:gdLst>
              <a:ahLst/>
              <a:cxnLst>
                <a:cxn ang="0">
                  <a:pos x="connsiteX0" y="connsiteY0"/>
                </a:cxn>
                <a:cxn ang="0">
                  <a:pos x="connsiteX1" y="connsiteY1"/>
                </a:cxn>
                <a:cxn ang="0">
                  <a:pos x="connsiteX2" y="connsiteY2"/>
                </a:cxn>
                <a:cxn ang="0">
                  <a:pos x="connsiteX3" y="connsiteY3"/>
                </a:cxn>
              </a:cxnLst>
              <a:rect l="l" t="t" r="r" b="b"/>
              <a:pathLst>
                <a:path w="1079597" h="1079597">
                  <a:moveTo>
                    <a:pt x="87" y="-371"/>
                  </a:moveTo>
                  <a:lnTo>
                    <a:pt x="1079685" y="-371"/>
                  </a:lnTo>
                  <a:lnTo>
                    <a:pt x="1079685" y="1079227"/>
                  </a:lnTo>
                  <a:lnTo>
                    <a:pt x="87" y="1079227"/>
                  </a:lnTo>
                  <a:close/>
                </a:path>
              </a:pathLst>
            </a:custGeom>
            <a:solidFill>
              <a:srgbClr val="3F7E44"/>
            </a:solidFill>
            <a:ln w="6688" cap="flat">
              <a:noFill/>
              <a:prstDash val="solid"/>
              <a:round/>
            </a:ln>
          </p:spPr>
          <p:txBody>
            <a:bodyPr rtlCol="0" anchor="ctr"/>
            <a:lstStyle/>
            <a:p>
              <a:endParaRPr lang="de-DE"/>
            </a:p>
          </p:txBody>
        </p:sp>
        <p:sp>
          <p:nvSpPr>
            <p:cNvPr id="444" name="Freihandform: Form 1074">
              <a:extLst>
                <a:ext uri="{FF2B5EF4-FFF2-40B4-BE49-F238E27FC236}">
                  <a16:creationId xmlns:a16="http://schemas.microsoft.com/office/drawing/2014/main" id="{A4B6E61B-61B1-C047-B997-011E4CA74542}"/>
                </a:ext>
              </a:extLst>
            </p:cNvPr>
            <p:cNvSpPr/>
            <p:nvPr/>
          </p:nvSpPr>
          <p:spPr>
            <a:xfrm>
              <a:off x="2559878" y="4296675"/>
              <a:ext cx="866227" cy="796446"/>
            </a:xfrm>
            <a:custGeom>
              <a:avLst/>
              <a:gdLst>
                <a:gd name="connsiteX0" fmla="*/ 63148 w 866227"/>
                <a:gd name="connsiteY0" fmla="*/ 1626 h 796446"/>
                <a:gd name="connsiteX1" fmla="*/ 63148 w 866227"/>
                <a:gd name="connsiteY1" fmla="*/ 219693 h 796446"/>
                <a:gd name="connsiteX2" fmla="*/ 26245 w 866227"/>
                <a:gd name="connsiteY2" fmla="*/ 219693 h 796446"/>
                <a:gd name="connsiteX3" fmla="*/ 26245 w 866227"/>
                <a:gd name="connsiteY3" fmla="*/ 52620 h 796446"/>
                <a:gd name="connsiteX4" fmla="*/ 748 w 866227"/>
                <a:gd name="connsiteY4" fmla="*/ 79459 h 796446"/>
                <a:gd name="connsiteX5" fmla="*/ 77 w 866227"/>
                <a:gd name="connsiteY5" fmla="*/ 79459 h 796446"/>
                <a:gd name="connsiteX6" fmla="*/ 77 w 866227"/>
                <a:gd name="connsiteY6" fmla="*/ 41213 h 796446"/>
                <a:gd name="connsiteX7" fmla="*/ 33625 w 866227"/>
                <a:gd name="connsiteY7" fmla="*/ 1626 h 796446"/>
                <a:gd name="connsiteX8" fmla="*/ 63148 w 866227"/>
                <a:gd name="connsiteY8" fmla="*/ 1626 h 796446"/>
                <a:gd name="connsiteX9" fmla="*/ 183923 w 866227"/>
                <a:gd name="connsiteY9" fmla="*/ 49265 h 796446"/>
                <a:gd name="connsiteX10" fmla="*/ 183923 w 866227"/>
                <a:gd name="connsiteY10" fmla="*/ 68052 h 796446"/>
                <a:gd name="connsiteX11" fmla="*/ 159097 w 866227"/>
                <a:gd name="connsiteY11" fmla="*/ 103614 h 796446"/>
                <a:gd name="connsiteX12" fmla="*/ 185936 w 866227"/>
                <a:gd name="connsiteY12" fmla="*/ 140517 h 796446"/>
                <a:gd name="connsiteX13" fmla="*/ 185936 w 866227"/>
                <a:gd name="connsiteY13" fmla="*/ 172725 h 796446"/>
                <a:gd name="connsiteX14" fmla="*/ 132929 w 866227"/>
                <a:gd name="connsiteY14" fmla="*/ 222376 h 796446"/>
                <a:gd name="connsiteX15" fmla="*/ 82606 w 866227"/>
                <a:gd name="connsiteY15" fmla="*/ 168028 h 796446"/>
                <a:gd name="connsiteX16" fmla="*/ 82606 w 866227"/>
                <a:gd name="connsiteY16" fmla="*/ 139176 h 796446"/>
                <a:gd name="connsiteX17" fmla="*/ 116155 w 866227"/>
                <a:gd name="connsiteY17" fmla="*/ 139176 h 796446"/>
                <a:gd name="connsiteX18" fmla="*/ 116155 w 866227"/>
                <a:gd name="connsiteY18" fmla="*/ 170041 h 796446"/>
                <a:gd name="connsiteX19" fmla="*/ 132929 w 866227"/>
                <a:gd name="connsiteY19" fmla="*/ 191512 h 796446"/>
                <a:gd name="connsiteX20" fmla="*/ 149033 w 866227"/>
                <a:gd name="connsiteY20" fmla="*/ 172053 h 796446"/>
                <a:gd name="connsiteX21" fmla="*/ 149033 w 866227"/>
                <a:gd name="connsiteY21" fmla="*/ 135821 h 796446"/>
                <a:gd name="connsiteX22" fmla="*/ 130916 w 866227"/>
                <a:gd name="connsiteY22" fmla="*/ 118375 h 796446"/>
                <a:gd name="connsiteX23" fmla="*/ 115484 w 866227"/>
                <a:gd name="connsiteY23" fmla="*/ 118375 h 796446"/>
                <a:gd name="connsiteX24" fmla="*/ 115484 w 866227"/>
                <a:gd name="connsiteY24" fmla="*/ 90194 h 796446"/>
                <a:gd name="connsiteX25" fmla="*/ 129575 w 866227"/>
                <a:gd name="connsiteY25" fmla="*/ 90194 h 796446"/>
                <a:gd name="connsiteX26" fmla="*/ 149033 w 866227"/>
                <a:gd name="connsiteY26" fmla="*/ 72749 h 796446"/>
                <a:gd name="connsiteX27" fmla="*/ 149033 w 866227"/>
                <a:gd name="connsiteY27" fmla="*/ 49265 h 796446"/>
                <a:gd name="connsiteX28" fmla="*/ 133600 w 866227"/>
                <a:gd name="connsiteY28" fmla="*/ 29807 h 796446"/>
                <a:gd name="connsiteX29" fmla="*/ 118168 w 866227"/>
                <a:gd name="connsiteY29" fmla="*/ 51278 h 796446"/>
                <a:gd name="connsiteX30" fmla="*/ 118168 w 866227"/>
                <a:gd name="connsiteY30" fmla="*/ 73420 h 796446"/>
                <a:gd name="connsiteX31" fmla="*/ 84619 w 866227"/>
                <a:gd name="connsiteY31" fmla="*/ 73420 h 796446"/>
                <a:gd name="connsiteX32" fmla="*/ 84619 w 866227"/>
                <a:gd name="connsiteY32" fmla="*/ 53962 h 796446"/>
                <a:gd name="connsiteX33" fmla="*/ 135613 w 866227"/>
                <a:gd name="connsiteY33" fmla="*/ -387 h 796446"/>
                <a:gd name="connsiteX34" fmla="*/ 183923 w 866227"/>
                <a:gd name="connsiteY34" fmla="*/ 49265 h 796446"/>
                <a:gd name="connsiteX35" fmla="*/ 862949 w 866227"/>
                <a:gd name="connsiteY35" fmla="*/ 587387 h 796446"/>
                <a:gd name="connsiteX36" fmla="*/ 466404 w 866227"/>
                <a:gd name="connsiteY36" fmla="*/ 388107 h 796446"/>
                <a:gd name="connsiteX37" fmla="*/ 69858 w 866227"/>
                <a:gd name="connsiteY37" fmla="*/ 587387 h 796446"/>
                <a:gd name="connsiteX38" fmla="*/ 66503 w 866227"/>
                <a:gd name="connsiteY38" fmla="*/ 592083 h 796446"/>
                <a:gd name="connsiteX39" fmla="*/ 69858 w 866227"/>
                <a:gd name="connsiteY39" fmla="*/ 596780 h 796446"/>
                <a:gd name="connsiteX40" fmla="*/ 466404 w 866227"/>
                <a:gd name="connsiteY40" fmla="*/ 796059 h 796446"/>
                <a:gd name="connsiteX41" fmla="*/ 862949 w 866227"/>
                <a:gd name="connsiteY41" fmla="*/ 596780 h 796446"/>
                <a:gd name="connsiteX42" fmla="*/ 866304 w 866227"/>
                <a:gd name="connsiteY42" fmla="*/ 592083 h 796446"/>
                <a:gd name="connsiteX43" fmla="*/ 862949 w 866227"/>
                <a:gd name="connsiteY43" fmla="*/ 587387 h 796446"/>
                <a:gd name="connsiteX44" fmla="*/ 332880 w 866227"/>
                <a:gd name="connsiteY44" fmla="*/ 488753 h 796446"/>
                <a:gd name="connsiteX45" fmla="*/ 342944 w 866227"/>
                <a:gd name="connsiteY45" fmla="*/ 475334 h 796446"/>
                <a:gd name="connsiteX46" fmla="*/ 350996 w 866227"/>
                <a:gd name="connsiteY46" fmla="*/ 471979 h 796446"/>
                <a:gd name="connsiteX47" fmla="*/ 357035 w 866227"/>
                <a:gd name="connsiteY47" fmla="*/ 474663 h 796446"/>
                <a:gd name="connsiteX48" fmla="*/ 355022 w 866227"/>
                <a:gd name="connsiteY48" fmla="*/ 485398 h 796446"/>
                <a:gd name="connsiteX49" fmla="*/ 337577 w 866227"/>
                <a:gd name="connsiteY49" fmla="*/ 493450 h 796446"/>
                <a:gd name="connsiteX50" fmla="*/ 332880 w 866227"/>
                <a:gd name="connsiteY50" fmla="*/ 488753 h 796446"/>
                <a:gd name="connsiteX51" fmla="*/ 324828 w 866227"/>
                <a:gd name="connsiteY51" fmla="*/ 505528 h 796446"/>
                <a:gd name="connsiteX52" fmla="*/ 325499 w 866227"/>
                <a:gd name="connsiteY52" fmla="*/ 504186 h 796446"/>
                <a:gd name="connsiteX53" fmla="*/ 338918 w 866227"/>
                <a:gd name="connsiteY53" fmla="*/ 499489 h 796446"/>
                <a:gd name="connsiteX54" fmla="*/ 348983 w 866227"/>
                <a:gd name="connsiteY54" fmla="*/ 503515 h 796446"/>
                <a:gd name="connsiteX55" fmla="*/ 336235 w 866227"/>
                <a:gd name="connsiteY55" fmla="*/ 512908 h 796446"/>
                <a:gd name="connsiteX56" fmla="*/ 316105 w 866227"/>
                <a:gd name="connsiteY56" fmla="*/ 530354 h 796446"/>
                <a:gd name="connsiteX57" fmla="*/ 312080 w 866227"/>
                <a:gd name="connsiteY57" fmla="*/ 529683 h 796446"/>
                <a:gd name="connsiteX58" fmla="*/ 324828 w 866227"/>
                <a:gd name="connsiteY58" fmla="*/ 505528 h 796446"/>
                <a:gd name="connsiteX59" fmla="*/ 414068 w 866227"/>
                <a:gd name="connsiteY59" fmla="*/ 689375 h 796446"/>
                <a:gd name="connsiteX60" fmla="*/ 404003 w 866227"/>
                <a:gd name="connsiteY60" fmla="*/ 710846 h 796446"/>
                <a:gd name="connsiteX61" fmla="*/ 381190 w 866227"/>
                <a:gd name="connsiteY61" fmla="*/ 719569 h 796446"/>
                <a:gd name="connsiteX62" fmla="*/ 372467 w 866227"/>
                <a:gd name="connsiteY62" fmla="*/ 688703 h 796446"/>
                <a:gd name="connsiteX63" fmla="*/ 364416 w 866227"/>
                <a:gd name="connsiteY63" fmla="*/ 673942 h 796446"/>
                <a:gd name="connsiteX64" fmla="*/ 353009 w 866227"/>
                <a:gd name="connsiteY64" fmla="*/ 665891 h 796446"/>
                <a:gd name="connsiteX65" fmla="*/ 342944 w 866227"/>
                <a:gd name="connsiteY65" fmla="*/ 652471 h 796446"/>
                <a:gd name="connsiteX66" fmla="*/ 326170 w 866227"/>
                <a:gd name="connsiteY66" fmla="*/ 655826 h 796446"/>
                <a:gd name="connsiteX67" fmla="*/ 313421 w 866227"/>
                <a:gd name="connsiteY67" fmla="*/ 657168 h 796446"/>
                <a:gd name="connsiteX68" fmla="*/ 312751 w 866227"/>
                <a:gd name="connsiteY68" fmla="*/ 657168 h 796446"/>
                <a:gd name="connsiteX69" fmla="*/ 299331 w 866227"/>
                <a:gd name="connsiteY69" fmla="*/ 592083 h 796446"/>
                <a:gd name="connsiteX70" fmla="*/ 300002 w 866227"/>
                <a:gd name="connsiteY70" fmla="*/ 575309 h 796446"/>
                <a:gd name="connsiteX71" fmla="*/ 301344 w 866227"/>
                <a:gd name="connsiteY71" fmla="*/ 573967 h 796446"/>
                <a:gd name="connsiteX72" fmla="*/ 310067 w 866227"/>
                <a:gd name="connsiteY72" fmla="*/ 561218 h 796446"/>
                <a:gd name="connsiteX73" fmla="*/ 320131 w 866227"/>
                <a:gd name="connsiteY73" fmla="*/ 557864 h 796446"/>
                <a:gd name="connsiteX74" fmla="*/ 347641 w 866227"/>
                <a:gd name="connsiteY74" fmla="*/ 564573 h 796446"/>
                <a:gd name="connsiteX75" fmla="*/ 381190 w 866227"/>
                <a:gd name="connsiteY75" fmla="*/ 572625 h 796446"/>
                <a:gd name="connsiteX76" fmla="*/ 391926 w 866227"/>
                <a:gd name="connsiteY76" fmla="*/ 561218 h 796446"/>
                <a:gd name="connsiteX77" fmla="*/ 379848 w 866227"/>
                <a:gd name="connsiteY77" fmla="*/ 557193 h 796446"/>
                <a:gd name="connsiteX78" fmla="*/ 368441 w 866227"/>
                <a:gd name="connsiteY78" fmla="*/ 547799 h 796446"/>
                <a:gd name="connsiteX79" fmla="*/ 369783 w 866227"/>
                <a:gd name="connsiteY79" fmla="*/ 561890 h 796446"/>
                <a:gd name="connsiteX80" fmla="*/ 358377 w 866227"/>
                <a:gd name="connsiteY80" fmla="*/ 545786 h 796446"/>
                <a:gd name="connsiteX81" fmla="*/ 347641 w 866227"/>
                <a:gd name="connsiteY81" fmla="*/ 542431 h 796446"/>
                <a:gd name="connsiteX82" fmla="*/ 318789 w 866227"/>
                <a:gd name="connsiteY82" fmla="*/ 553838 h 796446"/>
                <a:gd name="connsiteX83" fmla="*/ 306712 w 866227"/>
                <a:gd name="connsiteY83" fmla="*/ 545786 h 796446"/>
                <a:gd name="connsiteX84" fmla="*/ 308054 w 866227"/>
                <a:gd name="connsiteY84" fmla="*/ 541760 h 796446"/>
                <a:gd name="connsiteX85" fmla="*/ 326841 w 866227"/>
                <a:gd name="connsiteY85" fmla="*/ 539747 h 796446"/>
                <a:gd name="connsiteX86" fmla="*/ 336235 w 866227"/>
                <a:gd name="connsiteY86" fmla="*/ 537063 h 796446"/>
                <a:gd name="connsiteX87" fmla="*/ 336235 w 866227"/>
                <a:gd name="connsiteY87" fmla="*/ 530354 h 796446"/>
                <a:gd name="connsiteX88" fmla="*/ 340931 w 866227"/>
                <a:gd name="connsiteY88" fmla="*/ 525657 h 796446"/>
                <a:gd name="connsiteX89" fmla="*/ 353680 w 866227"/>
                <a:gd name="connsiteY89" fmla="*/ 518276 h 796446"/>
                <a:gd name="connsiteX90" fmla="*/ 379177 w 866227"/>
                <a:gd name="connsiteY90" fmla="*/ 518276 h 796446"/>
                <a:gd name="connsiteX91" fmla="*/ 395951 w 866227"/>
                <a:gd name="connsiteY91" fmla="*/ 514921 h 796446"/>
                <a:gd name="connsiteX92" fmla="*/ 408029 w 866227"/>
                <a:gd name="connsiteY92" fmla="*/ 504857 h 796446"/>
                <a:gd name="connsiteX93" fmla="*/ 395280 w 866227"/>
                <a:gd name="connsiteY93" fmla="*/ 504186 h 796446"/>
                <a:gd name="connsiteX94" fmla="*/ 381861 w 866227"/>
                <a:gd name="connsiteY94" fmla="*/ 513579 h 796446"/>
                <a:gd name="connsiteX95" fmla="*/ 357035 w 866227"/>
                <a:gd name="connsiteY95" fmla="*/ 502844 h 796446"/>
                <a:gd name="connsiteX96" fmla="*/ 370454 w 866227"/>
                <a:gd name="connsiteY96" fmla="*/ 488753 h 796446"/>
                <a:gd name="connsiteX97" fmla="*/ 401990 w 866227"/>
                <a:gd name="connsiteY97" fmla="*/ 484056 h 796446"/>
                <a:gd name="connsiteX98" fmla="*/ 431513 w 866227"/>
                <a:gd name="connsiteY98" fmla="*/ 481373 h 796446"/>
                <a:gd name="connsiteX99" fmla="*/ 415410 w 866227"/>
                <a:gd name="connsiteY99" fmla="*/ 499489 h 796446"/>
                <a:gd name="connsiteX100" fmla="*/ 442919 w 866227"/>
                <a:gd name="connsiteY100" fmla="*/ 486069 h 796446"/>
                <a:gd name="connsiteX101" fmla="*/ 432855 w 866227"/>
                <a:gd name="connsiteY101" fmla="*/ 461243 h 796446"/>
                <a:gd name="connsiteX102" fmla="*/ 379177 w 866227"/>
                <a:gd name="connsiteY102" fmla="*/ 452520 h 796446"/>
                <a:gd name="connsiteX103" fmla="*/ 469088 w 866227"/>
                <a:gd name="connsiteY103" fmla="*/ 426353 h 796446"/>
                <a:gd name="connsiteX104" fmla="*/ 630792 w 866227"/>
                <a:gd name="connsiteY104" fmla="*/ 553838 h 796446"/>
                <a:gd name="connsiteX105" fmla="*/ 630121 w 866227"/>
                <a:gd name="connsiteY105" fmla="*/ 561218 h 796446"/>
                <a:gd name="connsiteX106" fmla="*/ 610663 w 866227"/>
                <a:gd name="connsiteY106" fmla="*/ 562560 h 796446"/>
                <a:gd name="connsiteX107" fmla="*/ 601940 w 866227"/>
                <a:gd name="connsiteY107" fmla="*/ 565244 h 796446"/>
                <a:gd name="connsiteX108" fmla="*/ 602611 w 866227"/>
                <a:gd name="connsiteY108" fmla="*/ 584702 h 796446"/>
                <a:gd name="connsiteX109" fmla="*/ 585166 w 866227"/>
                <a:gd name="connsiteY109" fmla="*/ 591412 h 796446"/>
                <a:gd name="connsiteX110" fmla="*/ 576443 w 866227"/>
                <a:gd name="connsiteY110" fmla="*/ 611541 h 796446"/>
                <a:gd name="connsiteX111" fmla="*/ 581811 w 866227"/>
                <a:gd name="connsiteY111" fmla="*/ 634355 h 796446"/>
                <a:gd name="connsiteX112" fmla="*/ 555643 w 866227"/>
                <a:gd name="connsiteY112" fmla="*/ 611541 h 796446"/>
                <a:gd name="connsiteX113" fmla="*/ 545579 w 866227"/>
                <a:gd name="connsiteY113" fmla="*/ 586045 h 796446"/>
                <a:gd name="connsiteX114" fmla="*/ 530146 w 866227"/>
                <a:gd name="connsiteY114" fmla="*/ 581348 h 796446"/>
                <a:gd name="connsiteX115" fmla="*/ 527462 w 866227"/>
                <a:gd name="connsiteY115" fmla="*/ 598122 h 796446"/>
                <a:gd name="connsiteX116" fmla="*/ 514043 w 866227"/>
                <a:gd name="connsiteY116" fmla="*/ 607516 h 796446"/>
                <a:gd name="connsiteX117" fmla="*/ 470429 w 866227"/>
                <a:gd name="connsiteY117" fmla="*/ 577322 h 796446"/>
                <a:gd name="connsiteX118" fmla="*/ 450971 w 866227"/>
                <a:gd name="connsiteY118" fmla="*/ 560548 h 796446"/>
                <a:gd name="connsiteX119" fmla="*/ 436881 w 866227"/>
                <a:gd name="connsiteY119" fmla="*/ 555180 h 796446"/>
                <a:gd name="connsiteX120" fmla="*/ 464391 w 866227"/>
                <a:gd name="connsiteY120" fmla="*/ 586045 h 796446"/>
                <a:gd name="connsiteX121" fmla="*/ 448287 w 866227"/>
                <a:gd name="connsiteY121" fmla="*/ 602819 h 796446"/>
                <a:gd name="connsiteX122" fmla="*/ 428829 w 866227"/>
                <a:gd name="connsiteY122" fmla="*/ 590070 h 796446"/>
                <a:gd name="connsiteX123" fmla="*/ 417422 w 866227"/>
                <a:gd name="connsiteY123" fmla="*/ 582690 h 796446"/>
                <a:gd name="connsiteX124" fmla="*/ 432855 w 866227"/>
                <a:gd name="connsiteY124" fmla="*/ 610199 h 796446"/>
                <a:gd name="connsiteX125" fmla="*/ 444932 w 866227"/>
                <a:gd name="connsiteY125" fmla="*/ 623619 h 796446"/>
                <a:gd name="connsiteX126" fmla="*/ 437552 w 866227"/>
                <a:gd name="connsiteY126" fmla="*/ 634355 h 796446"/>
                <a:gd name="connsiteX127" fmla="*/ 428829 w 866227"/>
                <a:gd name="connsiteY127" fmla="*/ 654484 h 796446"/>
                <a:gd name="connsiteX128" fmla="*/ 424803 w 866227"/>
                <a:gd name="connsiteY128" fmla="*/ 673942 h 796446"/>
                <a:gd name="connsiteX129" fmla="*/ 414068 w 866227"/>
                <a:gd name="connsiteY129" fmla="*/ 689375 h 796446"/>
                <a:gd name="connsiteX130" fmla="*/ 593218 w 866227"/>
                <a:gd name="connsiteY130" fmla="*/ 622948 h 796446"/>
                <a:gd name="connsiteX131" fmla="*/ 603953 w 866227"/>
                <a:gd name="connsiteY131" fmla="*/ 633013 h 796446"/>
                <a:gd name="connsiteX132" fmla="*/ 587850 w 866227"/>
                <a:gd name="connsiteY132" fmla="*/ 631671 h 796446"/>
                <a:gd name="connsiteX133" fmla="*/ 593218 w 866227"/>
                <a:gd name="connsiteY133" fmla="*/ 622948 h 796446"/>
                <a:gd name="connsiteX134" fmla="*/ 585837 w 866227"/>
                <a:gd name="connsiteY134" fmla="*/ 617580 h 796446"/>
                <a:gd name="connsiteX135" fmla="*/ 581140 w 866227"/>
                <a:gd name="connsiteY135" fmla="*/ 610871 h 796446"/>
                <a:gd name="connsiteX136" fmla="*/ 586508 w 866227"/>
                <a:gd name="connsiteY136" fmla="*/ 606174 h 796446"/>
                <a:gd name="connsiteX137" fmla="*/ 594560 w 866227"/>
                <a:gd name="connsiteY137" fmla="*/ 615568 h 796446"/>
                <a:gd name="connsiteX138" fmla="*/ 585837 w 866227"/>
                <a:gd name="connsiteY138" fmla="*/ 617580 h 796446"/>
                <a:gd name="connsiteX139" fmla="*/ 512030 w 866227"/>
                <a:gd name="connsiteY139" fmla="*/ 617580 h 796446"/>
                <a:gd name="connsiteX140" fmla="*/ 495927 w 866227"/>
                <a:gd name="connsiteY140" fmla="*/ 616238 h 796446"/>
                <a:gd name="connsiteX141" fmla="*/ 501294 w 866227"/>
                <a:gd name="connsiteY141" fmla="*/ 607516 h 796446"/>
                <a:gd name="connsiteX142" fmla="*/ 512030 w 866227"/>
                <a:gd name="connsiteY142" fmla="*/ 617580 h 796446"/>
                <a:gd name="connsiteX143" fmla="*/ 444261 w 866227"/>
                <a:gd name="connsiteY143" fmla="*/ 650458 h 796446"/>
                <a:gd name="connsiteX144" fmla="*/ 431513 w 866227"/>
                <a:gd name="connsiteY144" fmla="*/ 678639 h 796446"/>
                <a:gd name="connsiteX145" fmla="*/ 434197 w 866227"/>
                <a:gd name="connsiteY145" fmla="*/ 643748 h 796446"/>
                <a:gd name="connsiteX146" fmla="*/ 444261 w 866227"/>
                <a:gd name="connsiteY146" fmla="*/ 650458 h 796446"/>
                <a:gd name="connsiteX147" fmla="*/ 467075 w 866227"/>
                <a:gd name="connsiteY147" fmla="*/ 759156 h 796446"/>
                <a:gd name="connsiteX148" fmla="*/ 420106 w 866227"/>
                <a:gd name="connsiteY148" fmla="*/ 752446 h 796446"/>
                <a:gd name="connsiteX149" fmla="*/ 418093 w 866227"/>
                <a:gd name="connsiteY149" fmla="*/ 744394 h 796446"/>
                <a:gd name="connsiteX150" fmla="*/ 450971 w 866227"/>
                <a:gd name="connsiteY150" fmla="*/ 724265 h 796446"/>
                <a:gd name="connsiteX151" fmla="*/ 519411 w 866227"/>
                <a:gd name="connsiteY151" fmla="*/ 738356 h 796446"/>
                <a:gd name="connsiteX152" fmla="*/ 552959 w 866227"/>
                <a:gd name="connsiteY152" fmla="*/ 720910 h 796446"/>
                <a:gd name="connsiteX153" fmla="*/ 568392 w 866227"/>
                <a:gd name="connsiteY153" fmla="*/ 724936 h 796446"/>
                <a:gd name="connsiteX154" fmla="*/ 467075 w 866227"/>
                <a:gd name="connsiteY154" fmla="*/ 759156 h 796446"/>
                <a:gd name="connsiteX155" fmla="*/ 584495 w 866227"/>
                <a:gd name="connsiteY155" fmla="*/ 710846 h 796446"/>
                <a:gd name="connsiteX156" fmla="*/ 579127 w 866227"/>
                <a:gd name="connsiteY156" fmla="*/ 708833 h 796446"/>
                <a:gd name="connsiteX157" fmla="*/ 566379 w 866227"/>
                <a:gd name="connsiteY157" fmla="*/ 710175 h 796446"/>
                <a:gd name="connsiteX158" fmla="*/ 557656 w 866227"/>
                <a:gd name="connsiteY158" fmla="*/ 706820 h 796446"/>
                <a:gd name="connsiteX159" fmla="*/ 542224 w 866227"/>
                <a:gd name="connsiteY159" fmla="*/ 690716 h 796446"/>
                <a:gd name="connsiteX160" fmla="*/ 559669 w 866227"/>
                <a:gd name="connsiteY160" fmla="*/ 655155 h 796446"/>
                <a:gd name="connsiteX161" fmla="*/ 589863 w 866227"/>
                <a:gd name="connsiteY161" fmla="*/ 647103 h 796446"/>
                <a:gd name="connsiteX162" fmla="*/ 618044 w 866227"/>
                <a:gd name="connsiteY162" fmla="*/ 637710 h 796446"/>
                <a:gd name="connsiteX163" fmla="*/ 620057 w 866227"/>
                <a:gd name="connsiteY163" fmla="*/ 641735 h 796446"/>
                <a:gd name="connsiteX164" fmla="*/ 622741 w 866227"/>
                <a:gd name="connsiteY164" fmla="*/ 652471 h 796446"/>
                <a:gd name="connsiteX165" fmla="*/ 584495 w 866227"/>
                <a:gd name="connsiteY165" fmla="*/ 710846 h 796446"/>
                <a:gd name="connsiteX166" fmla="*/ 630121 w 866227"/>
                <a:gd name="connsiteY166" fmla="*/ 626974 h 796446"/>
                <a:gd name="connsiteX167" fmla="*/ 622070 w 866227"/>
                <a:gd name="connsiteY167" fmla="*/ 582690 h 796446"/>
                <a:gd name="connsiteX168" fmla="*/ 619386 w 866227"/>
                <a:gd name="connsiteY168" fmla="*/ 571283 h 796446"/>
                <a:gd name="connsiteX169" fmla="*/ 634147 w 866227"/>
                <a:gd name="connsiteY169" fmla="*/ 582690 h 796446"/>
                <a:gd name="connsiteX170" fmla="*/ 634147 w 866227"/>
                <a:gd name="connsiteY170" fmla="*/ 592083 h 796446"/>
                <a:gd name="connsiteX171" fmla="*/ 630121 w 866227"/>
                <a:gd name="connsiteY171" fmla="*/ 626974 h 796446"/>
                <a:gd name="connsiteX172" fmla="*/ 271150 w 866227"/>
                <a:gd name="connsiteY172" fmla="*/ 67382 h 796446"/>
                <a:gd name="connsiteX173" fmla="*/ 271150 w 866227"/>
                <a:gd name="connsiteY173" fmla="*/ 24439 h 796446"/>
                <a:gd name="connsiteX174" fmla="*/ 293292 w 866227"/>
                <a:gd name="connsiteY174" fmla="*/ 955 h 796446"/>
                <a:gd name="connsiteX175" fmla="*/ 314092 w 866227"/>
                <a:gd name="connsiteY175" fmla="*/ 23097 h 796446"/>
                <a:gd name="connsiteX176" fmla="*/ 314092 w 866227"/>
                <a:gd name="connsiteY176" fmla="*/ 33833 h 796446"/>
                <a:gd name="connsiteX177" fmla="*/ 300673 w 866227"/>
                <a:gd name="connsiteY177" fmla="*/ 33833 h 796446"/>
                <a:gd name="connsiteX178" fmla="*/ 300673 w 866227"/>
                <a:gd name="connsiteY178" fmla="*/ 22426 h 796446"/>
                <a:gd name="connsiteX179" fmla="*/ 293292 w 866227"/>
                <a:gd name="connsiteY179" fmla="*/ 13704 h 796446"/>
                <a:gd name="connsiteX180" fmla="*/ 285912 w 866227"/>
                <a:gd name="connsiteY180" fmla="*/ 23097 h 796446"/>
                <a:gd name="connsiteX181" fmla="*/ 285912 w 866227"/>
                <a:gd name="connsiteY181" fmla="*/ 70736 h 796446"/>
                <a:gd name="connsiteX182" fmla="*/ 293292 w 866227"/>
                <a:gd name="connsiteY182" fmla="*/ 80130 h 796446"/>
                <a:gd name="connsiteX183" fmla="*/ 300673 w 866227"/>
                <a:gd name="connsiteY183" fmla="*/ 71407 h 796446"/>
                <a:gd name="connsiteX184" fmla="*/ 300673 w 866227"/>
                <a:gd name="connsiteY184" fmla="*/ 55304 h 796446"/>
                <a:gd name="connsiteX185" fmla="*/ 314092 w 866227"/>
                <a:gd name="connsiteY185" fmla="*/ 55304 h 796446"/>
                <a:gd name="connsiteX186" fmla="*/ 314092 w 866227"/>
                <a:gd name="connsiteY186" fmla="*/ 70736 h 796446"/>
                <a:gd name="connsiteX187" fmla="*/ 293292 w 866227"/>
                <a:gd name="connsiteY187" fmla="*/ 92878 h 796446"/>
                <a:gd name="connsiteX188" fmla="*/ 271150 w 866227"/>
                <a:gd name="connsiteY188" fmla="*/ 67382 h 796446"/>
                <a:gd name="connsiteX189" fmla="*/ 323486 w 866227"/>
                <a:gd name="connsiteY189" fmla="*/ 1626 h 796446"/>
                <a:gd name="connsiteX190" fmla="*/ 338248 w 866227"/>
                <a:gd name="connsiteY190" fmla="*/ 1626 h 796446"/>
                <a:gd name="connsiteX191" fmla="*/ 338248 w 866227"/>
                <a:gd name="connsiteY191" fmla="*/ 77446 h 796446"/>
                <a:gd name="connsiteX192" fmla="*/ 355693 w 866227"/>
                <a:gd name="connsiteY192" fmla="*/ 77446 h 796446"/>
                <a:gd name="connsiteX193" fmla="*/ 355693 w 866227"/>
                <a:gd name="connsiteY193" fmla="*/ 89524 h 796446"/>
                <a:gd name="connsiteX194" fmla="*/ 323486 w 866227"/>
                <a:gd name="connsiteY194" fmla="*/ 89524 h 796446"/>
                <a:gd name="connsiteX195" fmla="*/ 323486 w 866227"/>
                <a:gd name="connsiteY195" fmla="*/ 1626 h 796446"/>
                <a:gd name="connsiteX196" fmla="*/ 364416 w 866227"/>
                <a:gd name="connsiteY196" fmla="*/ 1626 h 796446"/>
                <a:gd name="connsiteX197" fmla="*/ 379177 w 866227"/>
                <a:gd name="connsiteY197" fmla="*/ 1626 h 796446"/>
                <a:gd name="connsiteX198" fmla="*/ 379177 w 866227"/>
                <a:gd name="connsiteY198" fmla="*/ 89524 h 796446"/>
                <a:gd name="connsiteX199" fmla="*/ 364416 w 866227"/>
                <a:gd name="connsiteY199" fmla="*/ 89524 h 796446"/>
                <a:gd name="connsiteX200" fmla="*/ 364416 w 866227"/>
                <a:gd name="connsiteY200" fmla="*/ 1626 h 796446"/>
                <a:gd name="connsiteX201" fmla="*/ 430842 w 866227"/>
                <a:gd name="connsiteY201" fmla="*/ 32491 h 796446"/>
                <a:gd name="connsiteX202" fmla="*/ 420106 w 866227"/>
                <a:gd name="connsiteY202" fmla="*/ 89524 h 796446"/>
                <a:gd name="connsiteX203" fmla="*/ 413397 w 866227"/>
                <a:gd name="connsiteY203" fmla="*/ 89524 h 796446"/>
                <a:gd name="connsiteX204" fmla="*/ 402661 w 866227"/>
                <a:gd name="connsiteY204" fmla="*/ 32491 h 796446"/>
                <a:gd name="connsiteX205" fmla="*/ 402661 w 866227"/>
                <a:gd name="connsiteY205" fmla="*/ 89524 h 796446"/>
                <a:gd name="connsiteX206" fmla="*/ 390583 w 866227"/>
                <a:gd name="connsiteY206" fmla="*/ 89524 h 796446"/>
                <a:gd name="connsiteX207" fmla="*/ 390583 w 866227"/>
                <a:gd name="connsiteY207" fmla="*/ 1626 h 796446"/>
                <a:gd name="connsiteX208" fmla="*/ 408029 w 866227"/>
                <a:gd name="connsiteY208" fmla="*/ 1626 h 796446"/>
                <a:gd name="connsiteX209" fmla="*/ 417422 w 866227"/>
                <a:gd name="connsiteY209" fmla="*/ 51278 h 796446"/>
                <a:gd name="connsiteX210" fmla="*/ 426145 w 866227"/>
                <a:gd name="connsiteY210" fmla="*/ 1626 h 796446"/>
                <a:gd name="connsiteX211" fmla="*/ 444932 w 866227"/>
                <a:gd name="connsiteY211" fmla="*/ 1626 h 796446"/>
                <a:gd name="connsiteX212" fmla="*/ 444932 w 866227"/>
                <a:gd name="connsiteY212" fmla="*/ 89524 h 796446"/>
                <a:gd name="connsiteX213" fmla="*/ 431513 w 866227"/>
                <a:gd name="connsiteY213" fmla="*/ 89524 h 796446"/>
                <a:gd name="connsiteX214" fmla="*/ 430842 w 866227"/>
                <a:gd name="connsiteY214" fmla="*/ 32491 h 796446"/>
                <a:gd name="connsiteX215" fmla="*/ 452313 w 866227"/>
                <a:gd name="connsiteY215" fmla="*/ 90194 h 796446"/>
                <a:gd name="connsiteX216" fmla="*/ 469088 w 866227"/>
                <a:gd name="connsiteY216" fmla="*/ 2297 h 796446"/>
                <a:gd name="connsiteX217" fmla="*/ 485862 w 866227"/>
                <a:gd name="connsiteY217" fmla="*/ 2297 h 796446"/>
                <a:gd name="connsiteX218" fmla="*/ 502636 w 866227"/>
                <a:gd name="connsiteY218" fmla="*/ 90194 h 796446"/>
                <a:gd name="connsiteX219" fmla="*/ 487204 w 866227"/>
                <a:gd name="connsiteY219" fmla="*/ 90194 h 796446"/>
                <a:gd name="connsiteX220" fmla="*/ 484520 w 866227"/>
                <a:gd name="connsiteY220" fmla="*/ 74091 h 796446"/>
                <a:gd name="connsiteX221" fmla="*/ 469088 w 866227"/>
                <a:gd name="connsiteY221" fmla="*/ 74091 h 796446"/>
                <a:gd name="connsiteX222" fmla="*/ 466404 w 866227"/>
                <a:gd name="connsiteY222" fmla="*/ 90194 h 796446"/>
                <a:gd name="connsiteX223" fmla="*/ 452313 w 866227"/>
                <a:gd name="connsiteY223" fmla="*/ 90194 h 796446"/>
                <a:gd name="connsiteX224" fmla="*/ 470429 w 866227"/>
                <a:gd name="connsiteY224" fmla="*/ 62014 h 796446"/>
                <a:gd name="connsiteX225" fmla="*/ 482507 w 866227"/>
                <a:gd name="connsiteY225" fmla="*/ 62014 h 796446"/>
                <a:gd name="connsiteX226" fmla="*/ 476468 w 866227"/>
                <a:gd name="connsiteY226" fmla="*/ 26452 h 796446"/>
                <a:gd name="connsiteX227" fmla="*/ 470429 w 866227"/>
                <a:gd name="connsiteY227" fmla="*/ 62014 h 796446"/>
                <a:gd name="connsiteX228" fmla="*/ 500623 w 866227"/>
                <a:gd name="connsiteY228" fmla="*/ 1626 h 796446"/>
                <a:gd name="connsiteX229" fmla="*/ 540211 w 866227"/>
                <a:gd name="connsiteY229" fmla="*/ 1626 h 796446"/>
                <a:gd name="connsiteX230" fmla="*/ 540211 w 866227"/>
                <a:gd name="connsiteY230" fmla="*/ 13704 h 796446"/>
                <a:gd name="connsiteX231" fmla="*/ 528133 w 866227"/>
                <a:gd name="connsiteY231" fmla="*/ 13704 h 796446"/>
                <a:gd name="connsiteX232" fmla="*/ 528133 w 866227"/>
                <a:gd name="connsiteY232" fmla="*/ 89524 h 796446"/>
                <a:gd name="connsiteX233" fmla="*/ 513372 w 866227"/>
                <a:gd name="connsiteY233" fmla="*/ 89524 h 796446"/>
                <a:gd name="connsiteX234" fmla="*/ 513372 w 866227"/>
                <a:gd name="connsiteY234" fmla="*/ 13704 h 796446"/>
                <a:gd name="connsiteX235" fmla="*/ 501294 w 866227"/>
                <a:gd name="connsiteY235" fmla="*/ 13704 h 796446"/>
                <a:gd name="connsiteX236" fmla="*/ 500623 w 866227"/>
                <a:gd name="connsiteY236" fmla="*/ 1626 h 796446"/>
                <a:gd name="connsiteX237" fmla="*/ 548262 w 866227"/>
                <a:gd name="connsiteY237" fmla="*/ 1626 h 796446"/>
                <a:gd name="connsiteX238" fmla="*/ 583824 w 866227"/>
                <a:gd name="connsiteY238" fmla="*/ 1626 h 796446"/>
                <a:gd name="connsiteX239" fmla="*/ 583824 w 866227"/>
                <a:gd name="connsiteY239" fmla="*/ 13704 h 796446"/>
                <a:gd name="connsiteX240" fmla="*/ 563024 w 866227"/>
                <a:gd name="connsiteY240" fmla="*/ 13704 h 796446"/>
                <a:gd name="connsiteX241" fmla="*/ 563024 w 866227"/>
                <a:gd name="connsiteY241" fmla="*/ 39201 h 796446"/>
                <a:gd name="connsiteX242" fmla="*/ 577785 w 866227"/>
                <a:gd name="connsiteY242" fmla="*/ 39201 h 796446"/>
                <a:gd name="connsiteX243" fmla="*/ 577785 w 866227"/>
                <a:gd name="connsiteY243" fmla="*/ 51278 h 796446"/>
                <a:gd name="connsiteX244" fmla="*/ 563024 w 866227"/>
                <a:gd name="connsiteY244" fmla="*/ 51278 h 796446"/>
                <a:gd name="connsiteX245" fmla="*/ 563024 w 866227"/>
                <a:gd name="connsiteY245" fmla="*/ 78117 h 796446"/>
                <a:gd name="connsiteX246" fmla="*/ 583824 w 866227"/>
                <a:gd name="connsiteY246" fmla="*/ 78117 h 796446"/>
                <a:gd name="connsiteX247" fmla="*/ 583824 w 866227"/>
                <a:gd name="connsiteY247" fmla="*/ 90194 h 796446"/>
                <a:gd name="connsiteX248" fmla="*/ 548262 w 866227"/>
                <a:gd name="connsiteY248" fmla="*/ 90194 h 796446"/>
                <a:gd name="connsiteX249" fmla="*/ 548262 w 866227"/>
                <a:gd name="connsiteY249" fmla="*/ 1626 h 796446"/>
                <a:gd name="connsiteX250" fmla="*/ 268466 w 866227"/>
                <a:gd name="connsiteY250" fmla="*/ 217680 h 796446"/>
                <a:gd name="connsiteX251" fmla="*/ 285241 w 866227"/>
                <a:gd name="connsiteY251" fmla="*/ 129782 h 796446"/>
                <a:gd name="connsiteX252" fmla="*/ 302015 w 866227"/>
                <a:gd name="connsiteY252" fmla="*/ 129782 h 796446"/>
                <a:gd name="connsiteX253" fmla="*/ 318789 w 866227"/>
                <a:gd name="connsiteY253" fmla="*/ 217680 h 796446"/>
                <a:gd name="connsiteX254" fmla="*/ 304028 w 866227"/>
                <a:gd name="connsiteY254" fmla="*/ 217680 h 796446"/>
                <a:gd name="connsiteX255" fmla="*/ 301344 w 866227"/>
                <a:gd name="connsiteY255" fmla="*/ 201576 h 796446"/>
                <a:gd name="connsiteX256" fmla="*/ 285912 w 866227"/>
                <a:gd name="connsiteY256" fmla="*/ 201576 h 796446"/>
                <a:gd name="connsiteX257" fmla="*/ 283228 w 866227"/>
                <a:gd name="connsiteY257" fmla="*/ 217680 h 796446"/>
                <a:gd name="connsiteX258" fmla="*/ 268466 w 866227"/>
                <a:gd name="connsiteY258" fmla="*/ 217680 h 796446"/>
                <a:gd name="connsiteX259" fmla="*/ 287254 w 866227"/>
                <a:gd name="connsiteY259" fmla="*/ 189499 h 796446"/>
                <a:gd name="connsiteX260" fmla="*/ 299331 w 866227"/>
                <a:gd name="connsiteY260" fmla="*/ 189499 h 796446"/>
                <a:gd name="connsiteX261" fmla="*/ 293292 w 866227"/>
                <a:gd name="connsiteY261" fmla="*/ 153937 h 796446"/>
                <a:gd name="connsiteX262" fmla="*/ 287254 w 866227"/>
                <a:gd name="connsiteY262" fmla="*/ 189499 h 796446"/>
                <a:gd name="connsiteX263" fmla="*/ 323486 w 866227"/>
                <a:gd name="connsiteY263" fmla="*/ 194867 h 796446"/>
                <a:gd name="connsiteX264" fmla="*/ 323486 w 866227"/>
                <a:gd name="connsiteY264" fmla="*/ 151924 h 796446"/>
                <a:gd name="connsiteX265" fmla="*/ 345628 w 866227"/>
                <a:gd name="connsiteY265" fmla="*/ 128440 h 796446"/>
                <a:gd name="connsiteX266" fmla="*/ 366428 w 866227"/>
                <a:gd name="connsiteY266" fmla="*/ 150582 h 796446"/>
                <a:gd name="connsiteX267" fmla="*/ 366428 w 866227"/>
                <a:gd name="connsiteY267" fmla="*/ 161318 h 796446"/>
                <a:gd name="connsiteX268" fmla="*/ 353009 w 866227"/>
                <a:gd name="connsiteY268" fmla="*/ 161318 h 796446"/>
                <a:gd name="connsiteX269" fmla="*/ 353009 w 866227"/>
                <a:gd name="connsiteY269" fmla="*/ 149911 h 796446"/>
                <a:gd name="connsiteX270" fmla="*/ 345628 w 866227"/>
                <a:gd name="connsiteY270" fmla="*/ 141189 h 796446"/>
                <a:gd name="connsiteX271" fmla="*/ 338248 w 866227"/>
                <a:gd name="connsiteY271" fmla="*/ 150582 h 796446"/>
                <a:gd name="connsiteX272" fmla="*/ 338248 w 866227"/>
                <a:gd name="connsiteY272" fmla="*/ 198221 h 796446"/>
                <a:gd name="connsiteX273" fmla="*/ 345628 w 866227"/>
                <a:gd name="connsiteY273" fmla="*/ 207615 h 796446"/>
                <a:gd name="connsiteX274" fmla="*/ 353009 w 866227"/>
                <a:gd name="connsiteY274" fmla="*/ 198892 h 796446"/>
                <a:gd name="connsiteX275" fmla="*/ 353009 w 866227"/>
                <a:gd name="connsiteY275" fmla="*/ 182789 h 796446"/>
                <a:gd name="connsiteX276" fmla="*/ 366428 w 866227"/>
                <a:gd name="connsiteY276" fmla="*/ 182789 h 796446"/>
                <a:gd name="connsiteX277" fmla="*/ 366428 w 866227"/>
                <a:gd name="connsiteY277" fmla="*/ 198221 h 796446"/>
                <a:gd name="connsiteX278" fmla="*/ 345628 w 866227"/>
                <a:gd name="connsiteY278" fmla="*/ 220364 h 796446"/>
                <a:gd name="connsiteX279" fmla="*/ 323486 w 866227"/>
                <a:gd name="connsiteY279" fmla="*/ 194867 h 796446"/>
                <a:gd name="connsiteX280" fmla="*/ 371796 w 866227"/>
                <a:gd name="connsiteY280" fmla="*/ 129782 h 796446"/>
                <a:gd name="connsiteX281" fmla="*/ 411384 w 866227"/>
                <a:gd name="connsiteY281" fmla="*/ 129782 h 796446"/>
                <a:gd name="connsiteX282" fmla="*/ 411384 w 866227"/>
                <a:gd name="connsiteY282" fmla="*/ 141860 h 796446"/>
                <a:gd name="connsiteX283" fmla="*/ 399306 w 866227"/>
                <a:gd name="connsiteY283" fmla="*/ 141860 h 796446"/>
                <a:gd name="connsiteX284" fmla="*/ 399306 w 866227"/>
                <a:gd name="connsiteY284" fmla="*/ 217680 h 796446"/>
                <a:gd name="connsiteX285" fmla="*/ 384545 w 866227"/>
                <a:gd name="connsiteY285" fmla="*/ 217680 h 796446"/>
                <a:gd name="connsiteX286" fmla="*/ 384545 w 866227"/>
                <a:gd name="connsiteY286" fmla="*/ 141860 h 796446"/>
                <a:gd name="connsiteX287" fmla="*/ 372467 w 866227"/>
                <a:gd name="connsiteY287" fmla="*/ 141860 h 796446"/>
                <a:gd name="connsiteX288" fmla="*/ 371796 w 866227"/>
                <a:gd name="connsiteY288" fmla="*/ 129782 h 796446"/>
                <a:gd name="connsiteX289" fmla="*/ 419435 w 866227"/>
                <a:gd name="connsiteY289" fmla="*/ 129782 h 796446"/>
                <a:gd name="connsiteX290" fmla="*/ 434197 w 866227"/>
                <a:gd name="connsiteY290" fmla="*/ 129782 h 796446"/>
                <a:gd name="connsiteX291" fmla="*/ 434197 w 866227"/>
                <a:gd name="connsiteY291" fmla="*/ 217680 h 796446"/>
                <a:gd name="connsiteX292" fmla="*/ 419435 w 866227"/>
                <a:gd name="connsiteY292" fmla="*/ 217680 h 796446"/>
                <a:gd name="connsiteX293" fmla="*/ 419435 w 866227"/>
                <a:gd name="connsiteY293" fmla="*/ 129782 h 796446"/>
                <a:gd name="connsiteX294" fmla="*/ 444261 w 866227"/>
                <a:gd name="connsiteY294" fmla="*/ 194867 h 796446"/>
                <a:gd name="connsiteX295" fmla="*/ 444261 w 866227"/>
                <a:gd name="connsiteY295" fmla="*/ 151924 h 796446"/>
                <a:gd name="connsiteX296" fmla="*/ 466404 w 866227"/>
                <a:gd name="connsiteY296" fmla="*/ 128440 h 796446"/>
                <a:gd name="connsiteX297" fmla="*/ 489217 w 866227"/>
                <a:gd name="connsiteY297" fmla="*/ 151924 h 796446"/>
                <a:gd name="connsiteX298" fmla="*/ 489217 w 866227"/>
                <a:gd name="connsiteY298" fmla="*/ 194867 h 796446"/>
                <a:gd name="connsiteX299" fmla="*/ 466404 w 866227"/>
                <a:gd name="connsiteY299" fmla="*/ 218351 h 796446"/>
                <a:gd name="connsiteX300" fmla="*/ 444261 w 866227"/>
                <a:gd name="connsiteY300" fmla="*/ 194867 h 796446"/>
                <a:gd name="connsiteX301" fmla="*/ 473784 w 866227"/>
                <a:gd name="connsiteY301" fmla="*/ 197550 h 796446"/>
                <a:gd name="connsiteX302" fmla="*/ 473784 w 866227"/>
                <a:gd name="connsiteY302" fmla="*/ 149911 h 796446"/>
                <a:gd name="connsiteX303" fmla="*/ 466404 w 866227"/>
                <a:gd name="connsiteY303" fmla="*/ 140517 h 796446"/>
                <a:gd name="connsiteX304" fmla="*/ 459023 w 866227"/>
                <a:gd name="connsiteY304" fmla="*/ 149911 h 796446"/>
                <a:gd name="connsiteX305" fmla="*/ 459023 w 866227"/>
                <a:gd name="connsiteY305" fmla="*/ 197550 h 796446"/>
                <a:gd name="connsiteX306" fmla="*/ 466404 w 866227"/>
                <a:gd name="connsiteY306" fmla="*/ 206944 h 796446"/>
                <a:gd name="connsiteX307" fmla="*/ 473784 w 866227"/>
                <a:gd name="connsiteY307" fmla="*/ 197550 h 796446"/>
                <a:gd name="connsiteX308" fmla="*/ 511359 w 866227"/>
                <a:gd name="connsiteY308" fmla="*/ 161989 h 796446"/>
                <a:gd name="connsiteX309" fmla="*/ 511359 w 866227"/>
                <a:gd name="connsiteY309" fmla="*/ 217680 h 796446"/>
                <a:gd name="connsiteX310" fmla="*/ 498610 w 866227"/>
                <a:gd name="connsiteY310" fmla="*/ 217680 h 796446"/>
                <a:gd name="connsiteX311" fmla="*/ 498610 w 866227"/>
                <a:gd name="connsiteY311" fmla="*/ 129782 h 796446"/>
                <a:gd name="connsiteX312" fmla="*/ 513372 w 866227"/>
                <a:gd name="connsiteY312" fmla="*/ 129782 h 796446"/>
                <a:gd name="connsiteX313" fmla="*/ 529475 w 866227"/>
                <a:gd name="connsiteY313" fmla="*/ 180105 h 796446"/>
                <a:gd name="connsiteX314" fmla="*/ 529475 w 866227"/>
                <a:gd name="connsiteY314" fmla="*/ 129782 h 796446"/>
                <a:gd name="connsiteX315" fmla="*/ 541553 w 866227"/>
                <a:gd name="connsiteY315" fmla="*/ 129782 h 796446"/>
                <a:gd name="connsiteX316" fmla="*/ 541553 w 866227"/>
                <a:gd name="connsiteY316" fmla="*/ 217680 h 796446"/>
                <a:gd name="connsiteX317" fmla="*/ 528804 w 866227"/>
                <a:gd name="connsiteY317" fmla="*/ 217680 h 796446"/>
                <a:gd name="connsiteX318" fmla="*/ 511359 w 866227"/>
                <a:gd name="connsiteY318" fmla="*/ 161989 h 796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Lst>
              <a:rect l="l" t="t" r="r" b="b"/>
              <a:pathLst>
                <a:path w="866227" h="796446">
                  <a:moveTo>
                    <a:pt x="63148" y="1626"/>
                  </a:moveTo>
                  <a:lnTo>
                    <a:pt x="63148" y="219693"/>
                  </a:lnTo>
                  <a:lnTo>
                    <a:pt x="26245" y="219693"/>
                  </a:lnTo>
                  <a:lnTo>
                    <a:pt x="26245" y="52620"/>
                  </a:lnTo>
                  <a:lnTo>
                    <a:pt x="748" y="79459"/>
                  </a:lnTo>
                  <a:lnTo>
                    <a:pt x="77" y="79459"/>
                  </a:lnTo>
                  <a:lnTo>
                    <a:pt x="77" y="41213"/>
                  </a:lnTo>
                  <a:lnTo>
                    <a:pt x="33625" y="1626"/>
                  </a:lnTo>
                  <a:lnTo>
                    <a:pt x="63148" y="1626"/>
                  </a:lnTo>
                  <a:close/>
                  <a:moveTo>
                    <a:pt x="183923" y="49265"/>
                  </a:moveTo>
                  <a:lnTo>
                    <a:pt x="183923" y="68052"/>
                  </a:lnTo>
                  <a:cubicBezTo>
                    <a:pt x="183923" y="86169"/>
                    <a:pt x="173859" y="98246"/>
                    <a:pt x="159097" y="103614"/>
                  </a:cubicBezTo>
                  <a:cubicBezTo>
                    <a:pt x="177214" y="107640"/>
                    <a:pt x="185936" y="120388"/>
                    <a:pt x="185936" y="140517"/>
                  </a:cubicBezTo>
                  <a:lnTo>
                    <a:pt x="185936" y="172725"/>
                  </a:lnTo>
                  <a:cubicBezTo>
                    <a:pt x="185936" y="202918"/>
                    <a:pt x="169833" y="222376"/>
                    <a:pt x="132929" y="222376"/>
                  </a:cubicBezTo>
                  <a:cubicBezTo>
                    <a:pt x="96026" y="222376"/>
                    <a:pt x="82606" y="200905"/>
                    <a:pt x="82606" y="168028"/>
                  </a:cubicBezTo>
                  <a:lnTo>
                    <a:pt x="82606" y="139176"/>
                  </a:lnTo>
                  <a:lnTo>
                    <a:pt x="116155" y="139176"/>
                  </a:lnTo>
                  <a:lnTo>
                    <a:pt x="116155" y="170041"/>
                  </a:lnTo>
                  <a:cubicBezTo>
                    <a:pt x="116155" y="182789"/>
                    <a:pt x="120852" y="191512"/>
                    <a:pt x="132929" y="191512"/>
                  </a:cubicBezTo>
                  <a:cubicBezTo>
                    <a:pt x="144336" y="191512"/>
                    <a:pt x="149033" y="183460"/>
                    <a:pt x="149033" y="172053"/>
                  </a:cubicBezTo>
                  <a:lnTo>
                    <a:pt x="149033" y="135821"/>
                  </a:lnTo>
                  <a:cubicBezTo>
                    <a:pt x="149033" y="124414"/>
                    <a:pt x="143665" y="118375"/>
                    <a:pt x="130916" y="118375"/>
                  </a:cubicBezTo>
                  <a:lnTo>
                    <a:pt x="115484" y="118375"/>
                  </a:lnTo>
                  <a:lnTo>
                    <a:pt x="115484" y="90194"/>
                  </a:lnTo>
                  <a:lnTo>
                    <a:pt x="129575" y="90194"/>
                  </a:lnTo>
                  <a:cubicBezTo>
                    <a:pt x="141652" y="90194"/>
                    <a:pt x="149033" y="84156"/>
                    <a:pt x="149033" y="72749"/>
                  </a:cubicBezTo>
                  <a:lnTo>
                    <a:pt x="149033" y="49265"/>
                  </a:lnTo>
                  <a:cubicBezTo>
                    <a:pt x="149033" y="37188"/>
                    <a:pt x="145007" y="29807"/>
                    <a:pt x="133600" y="29807"/>
                  </a:cubicBezTo>
                  <a:cubicBezTo>
                    <a:pt x="122194" y="29807"/>
                    <a:pt x="118168" y="37188"/>
                    <a:pt x="118168" y="51278"/>
                  </a:cubicBezTo>
                  <a:lnTo>
                    <a:pt x="118168" y="73420"/>
                  </a:lnTo>
                  <a:lnTo>
                    <a:pt x="84619" y="73420"/>
                  </a:lnTo>
                  <a:lnTo>
                    <a:pt x="84619" y="53962"/>
                  </a:lnTo>
                  <a:cubicBezTo>
                    <a:pt x="84619" y="21755"/>
                    <a:pt x="98039" y="-387"/>
                    <a:pt x="135613" y="-387"/>
                  </a:cubicBezTo>
                  <a:cubicBezTo>
                    <a:pt x="169162" y="-387"/>
                    <a:pt x="183923" y="18400"/>
                    <a:pt x="183923" y="49265"/>
                  </a:cubicBezTo>
                  <a:moveTo>
                    <a:pt x="862949" y="587387"/>
                  </a:moveTo>
                  <a:cubicBezTo>
                    <a:pt x="834768" y="547799"/>
                    <a:pt x="705941" y="388107"/>
                    <a:pt x="466404" y="388107"/>
                  </a:cubicBezTo>
                  <a:cubicBezTo>
                    <a:pt x="226866" y="388107"/>
                    <a:pt x="98710" y="547128"/>
                    <a:pt x="69858" y="587387"/>
                  </a:cubicBezTo>
                  <a:cubicBezTo>
                    <a:pt x="68516" y="589399"/>
                    <a:pt x="67845" y="590741"/>
                    <a:pt x="66503" y="592083"/>
                  </a:cubicBezTo>
                  <a:cubicBezTo>
                    <a:pt x="67174" y="593425"/>
                    <a:pt x="68516" y="594767"/>
                    <a:pt x="69858" y="596780"/>
                  </a:cubicBezTo>
                  <a:cubicBezTo>
                    <a:pt x="98039" y="636368"/>
                    <a:pt x="226866" y="796059"/>
                    <a:pt x="466404" y="796059"/>
                  </a:cubicBezTo>
                  <a:cubicBezTo>
                    <a:pt x="705270" y="796059"/>
                    <a:pt x="834097" y="637038"/>
                    <a:pt x="862949" y="596780"/>
                  </a:cubicBezTo>
                  <a:cubicBezTo>
                    <a:pt x="864291" y="594767"/>
                    <a:pt x="864962" y="593425"/>
                    <a:pt x="866304" y="592083"/>
                  </a:cubicBezTo>
                  <a:cubicBezTo>
                    <a:pt x="864962" y="590741"/>
                    <a:pt x="864291" y="588729"/>
                    <a:pt x="862949" y="587387"/>
                  </a:cubicBezTo>
                  <a:moveTo>
                    <a:pt x="332880" y="488753"/>
                  </a:moveTo>
                  <a:cubicBezTo>
                    <a:pt x="334893" y="485398"/>
                    <a:pt x="342273" y="476676"/>
                    <a:pt x="342944" y="475334"/>
                  </a:cubicBezTo>
                  <a:cubicBezTo>
                    <a:pt x="344957" y="472650"/>
                    <a:pt x="348312" y="472650"/>
                    <a:pt x="350996" y="471979"/>
                  </a:cubicBezTo>
                  <a:cubicBezTo>
                    <a:pt x="353680" y="471308"/>
                    <a:pt x="357035" y="472650"/>
                    <a:pt x="357035" y="474663"/>
                  </a:cubicBezTo>
                  <a:cubicBezTo>
                    <a:pt x="357706" y="476676"/>
                    <a:pt x="356364" y="484056"/>
                    <a:pt x="355022" y="485398"/>
                  </a:cubicBezTo>
                  <a:cubicBezTo>
                    <a:pt x="351667" y="488753"/>
                    <a:pt x="342273" y="494121"/>
                    <a:pt x="337577" y="493450"/>
                  </a:cubicBezTo>
                  <a:cubicBezTo>
                    <a:pt x="334222" y="492779"/>
                    <a:pt x="332209" y="490095"/>
                    <a:pt x="332880" y="488753"/>
                  </a:cubicBezTo>
                  <a:moveTo>
                    <a:pt x="324828" y="505528"/>
                  </a:moveTo>
                  <a:cubicBezTo>
                    <a:pt x="325499" y="504857"/>
                    <a:pt x="325499" y="504857"/>
                    <a:pt x="325499" y="504186"/>
                  </a:cubicBezTo>
                  <a:cubicBezTo>
                    <a:pt x="328183" y="500831"/>
                    <a:pt x="334222" y="500160"/>
                    <a:pt x="338918" y="499489"/>
                  </a:cubicBezTo>
                  <a:cubicBezTo>
                    <a:pt x="342944" y="498818"/>
                    <a:pt x="348312" y="500831"/>
                    <a:pt x="348983" y="503515"/>
                  </a:cubicBezTo>
                  <a:cubicBezTo>
                    <a:pt x="349654" y="506198"/>
                    <a:pt x="338918" y="511567"/>
                    <a:pt x="336235" y="512908"/>
                  </a:cubicBezTo>
                  <a:cubicBezTo>
                    <a:pt x="330196" y="518276"/>
                    <a:pt x="321473" y="529012"/>
                    <a:pt x="316105" y="530354"/>
                  </a:cubicBezTo>
                  <a:cubicBezTo>
                    <a:pt x="314092" y="531025"/>
                    <a:pt x="312751" y="530354"/>
                    <a:pt x="312080" y="529683"/>
                  </a:cubicBezTo>
                  <a:cubicBezTo>
                    <a:pt x="315434" y="522302"/>
                    <a:pt x="320131" y="513579"/>
                    <a:pt x="324828" y="505528"/>
                  </a:cubicBezTo>
                  <a:moveTo>
                    <a:pt x="414068" y="689375"/>
                  </a:moveTo>
                  <a:cubicBezTo>
                    <a:pt x="410713" y="702123"/>
                    <a:pt x="407358" y="706820"/>
                    <a:pt x="404003" y="710846"/>
                  </a:cubicBezTo>
                  <a:cubicBezTo>
                    <a:pt x="400648" y="714872"/>
                    <a:pt x="388571" y="720239"/>
                    <a:pt x="381190" y="719569"/>
                  </a:cubicBezTo>
                  <a:cubicBezTo>
                    <a:pt x="373809" y="718897"/>
                    <a:pt x="372467" y="698768"/>
                    <a:pt x="372467" y="688703"/>
                  </a:cubicBezTo>
                  <a:cubicBezTo>
                    <a:pt x="372467" y="685349"/>
                    <a:pt x="367099" y="696084"/>
                    <a:pt x="364416" y="673942"/>
                  </a:cubicBezTo>
                  <a:cubicBezTo>
                    <a:pt x="362403" y="659852"/>
                    <a:pt x="353680" y="675284"/>
                    <a:pt x="353009" y="665891"/>
                  </a:cubicBezTo>
                  <a:cubicBezTo>
                    <a:pt x="352338" y="656497"/>
                    <a:pt x="347641" y="658510"/>
                    <a:pt x="342944" y="652471"/>
                  </a:cubicBezTo>
                  <a:cubicBezTo>
                    <a:pt x="338248" y="646432"/>
                    <a:pt x="332209" y="653142"/>
                    <a:pt x="326170" y="655826"/>
                  </a:cubicBezTo>
                  <a:cubicBezTo>
                    <a:pt x="319460" y="658510"/>
                    <a:pt x="322144" y="660522"/>
                    <a:pt x="313421" y="657168"/>
                  </a:cubicBezTo>
                  <a:lnTo>
                    <a:pt x="312751" y="657168"/>
                  </a:lnTo>
                  <a:cubicBezTo>
                    <a:pt x="304028" y="637038"/>
                    <a:pt x="299331" y="615568"/>
                    <a:pt x="299331" y="592083"/>
                  </a:cubicBezTo>
                  <a:cubicBezTo>
                    <a:pt x="299331" y="586715"/>
                    <a:pt x="299331" y="580677"/>
                    <a:pt x="300002" y="575309"/>
                  </a:cubicBezTo>
                  <a:cubicBezTo>
                    <a:pt x="300002" y="574638"/>
                    <a:pt x="300673" y="573967"/>
                    <a:pt x="301344" y="573967"/>
                  </a:cubicBezTo>
                  <a:cubicBezTo>
                    <a:pt x="310067" y="563231"/>
                    <a:pt x="310067" y="561218"/>
                    <a:pt x="310067" y="561218"/>
                  </a:cubicBezTo>
                  <a:lnTo>
                    <a:pt x="320131" y="557864"/>
                  </a:lnTo>
                  <a:cubicBezTo>
                    <a:pt x="320131" y="557864"/>
                    <a:pt x="335564" y="560548"/>
                    <a:pt x="347641" y="564573"/>
                  </a:cubicBezTo>
                  <a:cubicBezTo>
                    <a:pt x="357035" y="567928"/>
                    <a:pt x="372467" y="576651"/>
                    <a:pt x="381190" y="572625"/>
                  </a:cubicBezTo>
                  <a:cubicBezTo>
                    <a:pt x="387900" y="569941"/>
                    <a:pt x="392596" y="566586"/>
                    <a:pt x="391926" y="561218"/>
                  </a:cubicBezTo>
                  <a:cubicBezTo>
                    <a:pt x="391254" y="554509"/>
                    <a:pt x="385887" y="553167"/>
                    <a:pt x="379848" y="557193"/>
                  </a:cubicBezTo>
                  <a:cubicBezTo>
                    <a:pt x="377164" y="558535"/>
                    <a:pt x="372467" y="547128"/>
                    <a:pt x="368441" y="547799"/>
                  </a:cubicBezTo>
                  <a:cubicBezTo>
                    <a:pt x="364416" y="548470"/>
                    <a:pt x="373138" y="561890"/>
                    <a:pt x="369783" y="561890"/>
                  </a:cubicBezTo>
                  <a:cubicBezTo>
                    <a:pt x="366428" y="562560"/>
                    <a:pt x="359719" y="547799"/>
                    <a:pt x="358377" y="545786"/>
                  </a:cubicBezTo>
                  <a:cubicBezTo>
                    <a:pt x="357035" y="543773"/>
                    <a:pt x="352338" y="537734"/>
                    <a:pt x="347641" y="542431"/>
                  </a:cubicBezTo>
                  <a:cubicBezTo>
                    <a:pt x="337577" y="551825"/>
                    <a:pt x="322144" y="551154"/>
                    <a:pt x="318789" y="553838"/>
                  </a:cubicBezTo>
                  <a:cubicBezTo>
                    <a:pt x="308725" y="561218"/>
                    <a:pt x="306712" y="551154"/>
                    <a:pt x="306712" y="545786"/>
                  </a:cubicBezTo>
                  <a:cubicBezTo>
                    <a:pt x="307383" y="544444"/>
                    <a:pt x="307383" y="543102"/>
                    <a:pt x="308054" y="541760"/>
                  </a:cubicBezTo>
                  <a:cubicBezTo>
                    <a:pt x="311409" y="538405"/>
                    <a:pt x="322815" y="537063"/>
                    <a:pt x="326841" y="539747"/>
                  </a:cubicBezTo>
                  <a:cubicBezTo>
                    <a:pt x="330867" y="542431"/>
                    <a:pt x="334222" y="539076"/>
                    <a:pt x="336235" y="537063"/>
                  </a:cubicBezTo>
                  <a:cubicBezTo>
                    <a:pt x="338248" y="535051"/>
                    <a:pt x="337577" y="532367"/>
                    <a:pt x="336235" y="530354"/>
                  </a:cubicBezTo>
                  <a:cubicBezTo>
                    <a:pt x="334893" y="528341"/>
                    <a:pt x="338248" y="526328"/>
                    <a:pt x="340931" y="525657"/>
                  </a:cubicBezTo>
                  <a:cubicBezTo>
                    <a:pt x="342944" y="524986"/>
                    <a:pt x="350325" y="519618"/>
                    <a:pt x="353680" y="518276"/>
                  </a:cubicBezTo>
                  <a:cubicBezTo>
                    <a:pt x="356364" y="516263"/>
                    <a:pt x="371796" y="514921"/>
                    <a:pt x="379177" y="518276"/>
                  </a:cubicBezTo>
                  <a:cubicBezTo>
                    <a:pt x="385887" y="521631"/>
                    <a:pt x="392596" y="518947"/>
                    <a:pt x="395951" y="514921"/>
                  </a:cubicBezTo>
                  <a:cubicBezTo>
                    <a:pt x="399977" y="509553"/>
                    <a:pt x="405345" y="506198"/>
                    <a:pt x="408029" y="504857"/>
                  </a:cubicBezTo>
                  <a:cubicBezTo>
                    <a:pt x="410713" y="503515"/>
                    <a:pt x="401990" y="496134"/>
                    <a:pt x="395280" y="504186"/>
                  </a:cubicBezTo>
                  <a:cubicBezTo>
                    <a:pt x="388571" y="512908"/>
                    <a:pt x="385216" y="513579"/>
                    <a:pt x="381861" y="513579"/>
                  </a:cubicBezTo>
                  <a:cubicBezTo>
                    <a:pt x="378506" y="513579"/>
                    <a:pt x="359719" y="508882"/>
                    <a:pt x="357035" y="502844"/>
                  </a:cubicBezTo>
                  <a:cubicBezTo>
                    <a:pt x="355022" y="496805"/>
                    <a:pt x="363074" y="492108"/>
                    <a:pt x="370454" y="488753"/>
                  </a:cubicBezTo>
                  <a:cubicBezTo>
                    <a:pt x="377835" y="485398"/>
                    <a:pt x="397293" y="485398"/>
                    <a:pt x="401990" y="484056"/>
                  </a:cubicBezTo>
                  <a:cubicBezTo>
                    <a:pt x="412055" y="482043"/>
                    <a:pt x="424803" y="476676"/>
                    <a:pt x="431513" y="481373"/>
                  </a:cubicBezTo>
                  <a:cubicBezTo>
                    <a:pt x="438223" y="485398"/>
                    <a:pt x="404674" y="493450"/>
                    <a:pt x="415410" y="499489"/>
                  </a:cubicBezTo>
                  <a:cubicBezTo>
                    <a:pt x="419435" y="501502"/>
                    <a:pt x="436881" y="489424"/>
                    <a:pt x="442919" y="486069"/>
                  </a:cubicBezTo>
                  <a:cubicBezTo>
                    <a:pt x="457010" y="478689"/>
                    <a:pt x="428829" y="476005"/>
                    <a:pt x="432855" y="461243"/>
                  </a:cubicBezTo>
                  <a:cubicBezTo>
                    <a:pt x="436881" y="444469"/>
                    <a:pt x="397964" y="450508"/>
                    <a:pt x="379177" y="452520"/>
                  </a:cubicBezTo>
                  <a:cubicBezTo>
                    <a:pt x="405345" y="435746"/>
                    <a:pt x="435539" y="426353"/>
                    <a:pt x="469088" y="426353"/>
                  </a:cubicBezTo>
                  <a:cubicBezTo>
                    <a:pt x="547592" y="426353"/>
                    <a:pt x="613347" y="480701"/>
                    <a:pt x="630792" y="553838"/>
                  </a:cubicBezTo>
                  <a:cubicBezTo>
                    <a:pt x="630792" y="557193"/>
                    <a:pt x="630121" y="559876"/>
                    <a:pt x="630121" y="561218"/>
                  </a:cubicBezTo>
                  <a:cubicBezTo>
                    <a:pt x="628779" y="567257"/>
                    <a:pt x="617373" y="572625"/>
                    <a:pt x="610663" y="562560"/>
                  </a:cubicBezTo>
                  <a:cubicBezTo>
                    <a:pt x="608650" y="559876"/>
                    <a:pt x="601940" y="553167"/>
                    <a:pt x="601940" y="565244"/>
                  </a:cubicBezTo>
                  <a:cubicBezTo>
                    <a:pt x="601940" y="576651"/>
                    <a:pt x="613347" y="577993"/>
                    <a:pt x="602611" y="584702"/>
                  </a:cubicBezTo>
                  <a:cubicBezTo>
                    <a:pt x="591876" y="591412"/>
                    <a:pt x="589863" y="590070"/>
                    <a:pt x="585166" y="591412"/>
                  </a:cubicBezTo>
                  <a:cubicBezTo>
                    <a:pt x="580469" y="593425"/>
                    <a:pt x="575772" y="604832"/>
                    <a:pt x="576443" y="611541"/>
                  </a:cubicBezTo>
                  <a:cubicBezTo>
                    <a:pt x="577785" y="617580"/>
                    <a:pt x="592547" y="635026"/>
                    <a:pt x="581811" y="634355"/>
                  </a:cubicBezTo>
                  <a:cubicBezTo>
                    <a:pt x="579127" y="634355"/>
                    <a:pt x="558998" y="620264"/>
                    <a:pt x="555643" y="611541"/>
                  </a:cubicBezTo>
                  <a:cubicBezTo>
                    <a:pt x="552288" y="602148"/>
                    <a:pt x="548262" y="593425"/>
                    <a:pt x="545579" y="586045"/>
                  </a:cubicBezTo>
                  <a:cubicBezTo>
                    <a:pt x="542895" y="579335"/>
                    <a:pt x="535514" y="577322"/>
                    <a:pt x="530146" y="581348"/>
                  </a:cubicBezTo>
                  <a:cubicBezTo>
                    <a:pt x="524107" y="585374"/>
                    <a:pt x="531488" y="589399"/>
                    <a:pt x="527462" y="598122"/>
                  </a:cubicBezTo>
                  <a:cubicBezTo>
                    <a:pt x="523436" y="606845"/>
                    <a:pt x="520082" y="614225"/>
                    <a:pt x="514043" y="607516"/>
                  </a:cubicBezTo>
                  <a:cubicBezTo>
                    <a:pt x="497939" y="588729"/>
                    <a:pt x="474455" y="598122"/>
                    <a:pt x="470429" y="577322"/>
                  </a:cubicBezTo>
                  <a:cubicBezTo>
                    <a:pt x="468417" y="565915"/>
                    <a:pt x="459023" y="567257"/>
                    <a:pt x="450971" y="560548"/>
                  </a:cubicBezTo>
                  <a:cubicBezTo>
                    <a:pt x="442919" y="554509"/>
                    <a:pt x="438223" y="550483"/>
                    <a:pt x="436881" y="555180"/>
                  </a:cubicBezTo>
                  <a:cubicBezTo>
                    <a:pt x="435539" y="559206"/>
                    <a:pt x="462378" y="580677"/>
                    <a:pt x="464391" y="586045"/>
                  </a:cubicBezTo>
                  <a:cubicBezTo>
                    <a:pt x="467075" y="594096"/>
                    <a:pt x="456339" y="601477"/>
                    <a:pt x="448287" y="602819"/>
                  </a:cubicBezTo>
                  <a:cubicBezTo>
                    <a:pt x="440236" y="604832"/>
                    <a:pt x="436881" y="598122"/>
                    <a:pt x="428829" y="590070"/>
                  </a:cubicBezTo>
                  <a:cubicBezTo>
                    <a:pt x="420777" y="582019"/>
                    <a:pt x="417422" y="575980"/>
                    <a:pt x="417422" y="582690"/>
                  </a:cubicBezTo>
                  <a:cubicBezTo>
                    <a:pt x="416752" y="592083"/>
                    <a:pt x="424803" y="605503"/>
                    <a:pt x="432855" y="610199"/>
                  </a:cubicBezTo>
                  <a:cubicBezTo>
                    <a:pt x="439565" y="614225"/>
                    <a:pt x="446945" y="616238"/>
                    <a:pt x="444932" y="623619"/>
                  </a:cubicBezTo>
                  <a:cubicBezTo>
                    <a:pt x="442919" y="630329"/>
                    <a:pt x="444932" y="626303"/>
                    <a:pt x="437552" y="634355"/>
                  </a:cubicBezTo>
                  <a:cubicBezTo>
                    <a:pt x="430171" y="641735"/>
                    <a:pt x="428829" y="644419"/>
                    <a:pt x="428829" y="654484"/>
                  </a:cubicBezTo>
                  <a:cubicBezTo>
                    <a:pt x="429500" y="665219"/>
                    <a:pt x="426816" y="665219"/>
                    <a:pt x="424803" y="673942"/>
                  </a:cubicBezTo>
                  <a:cubicBezTo>
                    <a:pt x="421448" y="684007"/>
                    <a:pt x="417422" y="676626"/>
                    <a:pt x="414068" y="689375"/>
                  </a:cubicBezTo>
                  <a:moveTo>
                    <a:pt x="593218" y="622948"/>
                  </a:moveTo>
                  <a:cubicBezTo>
                    <a:pt x="598585" y="622277"/>
                    <a:pt x="607308" y="630329"/>
                    <a:pt x="603953" y="633013"/>
                  </a:cubicBezTo>
                  <a:cubicBezTo>
                    <a:pt x="600598" y="635697"/>
                    <a:pt x="592547" y="635026"/>
                    <a:pt x="587850" y="631671"/>
                  </a:cubicBezTo>
                  <a:cubicBezTo>
                    <a:pt x="583824" y="628316"/>
                    <a:pt x="590534" y="622948"/>
                    <a:pt x="593218" y="622948"/>
                  </a:cubicBezTo>
                  <a:moveTo>
                    <a:pt x="585837" y="617580"/>
                  </a:moveTo>
                  <a:cubicBezTo>
                    <a:pt x="583824" y="616909"/>
                    <a:pt x="582482" y="614896"/>
                    <a:pt x="581140" y="610871"/>
                  </a:cubicBezTo>
                  <a:cubicBezTo>
                    <a:pt x="579798" y="606845"/>
                    <a:pt x="583153" y="604161"/>
                    <a:pt x="586508" y="606174"/>
                  </a:cubicBezTo>
                  <a:cubicBezTo>
                    <a:pt x="589863" y="608187"/>
                    <a:pt x="594560" y="612883"/>
                    <a:pt x="594560" y="615568"/>
                  </a:cubicBezTo>
                  <a:cubicBezTo>
                    <a:pt x="594560" y="618922"/>
                    <a:pt x="587850" y="618922"/>
                    <a:pt x="585837" y="617580"/>
                  </a:cubicBezTo>
                  <a:moveTo>
                    <a:pt x="512030" y="617580"/>
                  </a:moveTo>
                  <a:cubicBezTo>
                    <a:pt x="508675" y="620264"/>
                    <a:pt x="500623" y="619593"/>
                    <a:pt x="495927" y="616238"/>
                  </a:cubicBezTo>
                  <a:cubicBezTo>
                    <a:pt x="491901" y="612883"/>
                    <a:pt x="498610" y="607516"/>
                    <a:pt x="501294" y="607516"/>
                  </a:cubicBezTo>
                  <a:cubicBezTo>
                    <a:pt x="507333" y="606845"/>
                    <a:pt x="515385" y="614896"/>
                    <a:pt x="512030" y="617580"/>
                  </a:cubicBezTo>
                  <a:moveTo>
                    <a:pt x="444261" y="650458"/>
                  </a:moveTo>
                  <a:cubicBezTo>
                    <a:pt x="442249" y="654484"/>
                    <a:pt x="435539" y="681994"/>
                    <a:pt x="431513" y="678639"/>
                  </a:cubicBezTo>
                  <a:cubicBezTo>
                    <a:pt x="427487" y="675284"/>
                    <a:pt x="433526" y="646432"/>
                    <a:pt x="434197" y="643748"/>
                  </a:cubicBezTo>
                  <a:cubicBezTo>
                    <a:pt x="440907" y="632342"/>
                    <a:pt x="454997" y="633013"/>
                    <a:pt x="444261" y="650458"/>
                  </a:cubicBezTo>
                  <a:moveTo>
                    <a:pt x="467075" y="759156"/>
                  </a:moveTo>
                  <a:cubicBezTo>
                    <a:pt x="450971" y="759156"/>
                    <a:pt x="434868" y="756472"/>
                    <a:pt x="420106" y="752446"/>
                  </a:cubicBezTo>
                  <a:cubicBezTo>
                    <a:pt x="418093" y="750433"/>
                    <a:pt x="416752" y="747749"/>
                    <a:pt x="418093" y="744394"/>
                  </a:cubicBezTo>
                  <a:cubicBezTo>
                    <a:pt x="423461" y="730975"/>
                    <a:pt x="438894" y="725607"/>
                    <a:pt x="450971" y="724265"/>
                  </a:cubicBezTo>
                  <a:cubicBezTo>
                    <a:pt x="477810" y="721581"/>
                    <a:pt x="513372" y="741711"/>
                    <a:pt x="519411" y="738356"/>
                  </a:cubicBezTo>
                  <a:cubicBezTo>
                    <a:pt x="524778" y="735001"/>
                    <a:pt x="536185" y="720239"/>
                    <a:pt x="552959" y="720910"/>
                  </a:cubicBezTo>
                  <a:cubicBezTo>
                    <a:pt x="564366" y="721581"/>
                    <a:pt x="564366" y="723594"/>
                    <a:pt x="568392" y="724936"/>
                  </a:cubicBezTo>
                  <a:cubicBezTo>
                    <a:pt x="540211" y="746407"/>
                    <a:pt x="504649" y="759156"/>
                    <a:pt x="467075" y="759156"/>
                  </a:cubicBezTo>
                  <a:moveTo>
                    <a:pt x="584495" y="710846"/>
                  </a:moveTo>
                  <a:cubicBezTo>
                    <a:pt x="583153" y="710175"/>
                    <a:pt x="581140" y="709504"/>
                    <a:pt x="579127" y="708833"/>
                  </a:cubicBezTo>
                  <a:cubicBezTo>
                    <a:pt x="569734" y="704136"/>
                    <a:pt x="571076" y="711517"/>
                    <a:pt x="566379" y="710175"/>
                  </a:cubicBezTo>
                  <a:cubicBezTo>
                    <a:pt x="561682" y="708833"/>
                    <a:pt x="571747" y="698097"/>
                    <a:pt x="557656" y="706820"/>
                  </a:cubicBezTo>
                  <a:cubicBezTo>
                    <a:pt x="544237" y="715542"/>
                    <a:pt x="547592" y="705478"/>
                    <a:pt x="542224" y="690716"/>
                  </a:cubicBezTo>
                  <a:cubicBezTo>
                    <a:pt x="536185" y="675955"/>
                    <a:pt x="548933" y="659181"/>
                    <a:pt x="559669" y="655155"/>
                  </a:cubicBezTo>
                  <a:cubicBezTo>
                    <a:pt x="574430" y="649787"/>
                    <a:pt x="583153" y="649116"/>
                    <a:pt x="589863" y="647103"/>
                  </a:cubicBezTo>
                  <a:cubicBezTo>
                    <a:pt x="609992" y="642406"/>
                    <a:pt x="614018" y="630329"/>
                    <a:pt x="618044" y="637710"/>
                  </a:cubicBezTo>
                  <a:lnTo>
                    <a:pt x="620057" y="641735"/>
                  </a:lnTo>
                  <a:cubicBezTo>
                    <a:pt x="621399" y="643748"/>
                    <a:pt x="622741" y="648445"/>
                    <a:pt x="622741" y="652471"/>
                  </a:cubicBezTo>
                  <a:cubicBezTo>
                    <a:pt x="614018" y="674613"/>
                    <a:pt x="601269" y="694071"/>
                    <a:pt x="584495" y="710846"/>
                  </a:cubicBezTo>
                  <a:moveTo>
                    <a:pt x="630121" y="626974"/>
                  </a:moveTo>
                  <a:cubicBezTo>
                    <a:pt x="625424" y="625632"/>
                    <a:pt x="606637" y="600135"/>
                    <a:pt x="622070" y="582690"/>
                  </a:cubicBezTo>
                  <a:cubicBezTo>
                    <a:pt x="624754" y="580006"/>
                    <a:pt x="617373" y="571954"/>
                    <a:pt x="619386" y="571283"/>
                  </a:cubicBezTo>
                  <a:cubicBezTo>
                    <a:pt x="627437" y="570612"/>
                    <a:pt x="631463" y="575980"/>
                    <a:pt x="634147" y="582690"/>
                  </a:cubicBezTo>
                  <a:lnTo>
                    <a:pt x="634147" y="592083"/>
                  </a:lnTo>
                  <a:cubicBezTo>
                    <a:pt x="633476" y="604161"/>
                    <a:pt x="632134" y="615568"/>
                    <a:pt x="630121" y="626974"/>
                  </a:cubicBezTo>
                  <a:moveTo>
                    <a:pt x="271150" y="67382"/>
                  </a:moveTo>
                  <a:lnTo>
                    <a:pt x="271150" y="24439"/>
                  </a:lnTo>
                  <a:cubicBezTo>
                    <a:pt x="271150" y="10349"/>
                    <a:pt x="277860" y="955"/>
                    <a:pt x="293292" y="955"/>
                  </a:cubicBezTo>
                  <a:cubicBezTo>
                    <a:pt x="309396" y="955"/>
                    <a:pt x="314092" y="10349"/>
                    <a:pt x="314092" y="23097"/>
                  </a:cubicBezTo>
                  <a:lnTo>
                    <a:pt x="314092" y="33833"/>
                  </a:lnTo>
                  <a:lnTo>
                    <a:pt x="300673" y="33833"/>
                  </a:lnTo>
                  <a:lnTo>
                    <a:pt x="300673" y="22426"/>
                  </a:lnTo>
                  <a:cubicBezTo>
                    <a:pt x="300673" y="17058"/>
                    <a:pt x="298660" y="13704"/>
                    <a:pt x="293292" y="13704"/>
                  </a:cubicBezTo>
                  <a:cubicBezTo>
                    <a:pt x="287925" y="13704"/>
                    <a:pt x="285912" y="17729"/>
                    <a:pt x="285912" y="23097"/>
                  </a:cubicBezTo>
                  <a:lnTo>
                    <a:pt x="285912" y="70736"/>
                  </a:lnTo>
                  <a:cubicBezTo>
                    <a:pt x="285912" y="76104"/>
                    <a:pt x="287925" y="80130"/>
                    <a:pt x="293292" y="80130"/>
                  </a:cubicBezTo>
                  <a:cubicBezTo>
                    <a:pt x="298660" y="80130"/>
                    <a:pt x="300673" y="76775"/>
                    <a:pt x="300673" y="71407"/>
                  </a:cubicBezTo>
                  <a:lnTo>
                    <a:pt x="300673" y="55304"/>
                  </a:lnTo>
                  <a:lnTo>
                    <a:pt x="314092" y="55304"/>
                  </a:lnTo>
                  <a:lnTo>
                    <a:pt x="314092" y="70736"/>
                  </a:lnTo>
                  <a:cubicBezTo>
                    <a:pt x="314092" y="83485"/>
                    <a:pt x="308725" y="92878"/>
                    <a:pt x="293292" y="92878"/>
                  </a:cubicBezTo>
                  <a:cubicBezTo>
                    <a:pt x="277860" y="90866"/>
                    <a:pt x="271150" y="80801"/>
                    <a:pt x="271150" y="67382"/>
                  </a:cubicBezTo>
                  <a:close/>
                  <a:moveTo>
                    <a:pt x="323486" y="1626"/>
                  </a:moveTo>
                  <a:lnTo>
                    <a:pt x="338248" y="1626"/>
                  </a:lnTo>
                  <a:lnTo>
                    <a:pt x="338248" y="77446"/>
                  </a:lnTo>
                  <a:lnTo>
                    <a:pt x="355693" y="77446"/>
                  </a:lnTo>
                  <a:lnTo>
                    <a:pt x="355693" y="89524"/>
                  </a:lnTo>
                  <a:lnTo>
                    <a:pt x="323486" y="89524"/>
                  </a:lnTo>
                  <a:lnTo>
                    <a:pt x="323486" y="1626"/>
                  </a:lnTo>
                  <a:close/>
                  <a:moveTo>
                    <a:pt x="364416" y="1626"/>
                  </a:moveTo>
                  <a:lnTo>
                    <a:pt x="379177" y="1626"/>
                  </a:lnTo>
                  <a:lnTo>
                    <a:pt x="379177" y="89524"/>
                  </a:lnTo>
                  <a:lnTo>
                    <a:pt x="364416" y="89524"/>
                  </a:lnTo>
                  <a:lnTo>
                    <a:pt x="364416" y="1626"/>
                  </a:lnTo>
                  <a:close/>
                  <a:moveTo>
                    <a:pt x="430842" y="32491"/>
                  </a:moveTo>
                  <a:lnTo>
                    <a:pt x="420106" y="89524"/>
                  </a:lnTo>
                  <a:lnTo>
                    <a:pt x="413397" y="89524"/>
                  </a:lnTo>
                  <a:lnTo>
                    <a:pt x="402661" y="32491"/>
                  </a:lnTo>
                  <a:lnTo>
                    <a:pt x="402661" y="89524"/>
                  </a:lnTo>
                  <a:lnTo>
                    <a:pt x="390583" y="89524"/>
                  </a:lnTo>
                  <a:lnTo>
                    <a:pt x="390583" y="1626"/>
                  </a:lnTo>
                  <a:lnTo>
                    <a:pt x="408029" y="1626"/>
                  </a:lnTo>
                  <a:lnTo>
                    <a:pt x="417422" y="51278"/>
                  </a:lnTo>
                  <a:lnTo>
                    <a:pt x="426145" y="1626"/>
                  </a:lnTo>
                  <a:lnTo>
                    <a:pt x="444932" y="1626"/>
                  </a:lnTo>
                  <a:lnTo>
                    <a:pt x="444932" y="89524"/>
                  </a:lnTo>
                  <a:lnTo>
                    <a:pt x="431513" y="89524"/>
                  </a:lnTo>
                  <a:lnTo>
                    <a:pt x="430842" y="32491"/>
                  </a:lnTo>
                  <a:close/>
                  <a:moveTo>
                    <a:pt x="452313" y="90194"/>
                  </a:moveTo>
                  <a:lnTo>
                    <a:pt x="469088" y="2297"/>
                  </a:lnTo>
                  <a:lnTo>
                    <a:pt x="485862" y="2297"/>
                  </a:lnTo>
                  <a:lnTo>
                    <a:pt x="502636" y="90194"/>
                  </a:lnTo>
                  <a:lnTo>
                    <a:pt x="487204" y="90194"/>
                  </a:lnTo>
                  <a:lnTo>
                    <a:pt x="484520" y="74091"/>
                  </a:lnTo>
                  <a:lnTo>
                    <a:pt x="469088" y="74091"/>
                  </a:lnTo>
                  <a:lnTo>
                    <a:pt x="466404" y="90194"/>
                  </a:lnTo>
                  <a:lnTo>
                    <a:pt x="452313" y="90194"/>
                  </a:lnTo>
                  <a:close/>
                  <a:moveTo>
                    <a:pt x="470429" y="62014"/>
                  </a:moveTo>
                  <a:lnTo>
                    <a:pt x="482507" y="62014"/>
                  </a:lnTo>
                  <a:lnTo>
                    <a:pt x="476468" y="26452"/>
                  </a:lnTo>
                  <a:lnTo>
                    <a:pt x="470429" y="62014"/>
                  </a:lnTo>
                  <a:close/>
                  <a:moveTo>
                    <a:pt x="500623" y="1626"/>
                  </a:moveTo>
                  <a:lnTo>
                    <a:pt x="540211" y="1626"/>
                  </a:lnTo>
                  <a:lnTo>
                    <a:pt x="540211" y="13704"/>
                  </a:lnTo>
                  <a:lnTo>
                    <a:pt x="528133" y="13704"/>
                  </a:lnTo>
                  <a:lnTo>
                    <a:pt x="528133" y="89524"/>
                  </a:lnTo>
                  <a:lnTo>
                    <a:pt x="513372" y="89524"/>
                  </a:lnTo>
                  <a:lnTo>
                    <a:pt x="513372" y="13704"/>
                  </a:lnTo>
                  <a:lnTo>
                    <a:pt x="501294" y="13704"/>
                  </a:lnTo>
                  <a:lnTo>
                    <a:pt x="500623" y="1626"/>
                  </a:lnTo>
                  <a:close/>
                  <a:moveTo>
                    <a:pt x="548262" y="1626"/>
                  </a:moveTo>
                  <a:lnTo>
                    <a:pt x="583824" y="1626"/>
                  </a:lnTo>
                  <a:lnTo>
                    <a:pt x="583824" y="13704"/>
                  </a:lnTo>
                  <a:lnTo>
                    <a:pt x="563024" y="13704"/>
                  </a:lnTo>
                  <a:lnTo>
                    <a:pt x="563024" y="39201"/>
                  </a:lnTo>
                  <a:lnTo>
                    <a:pt x="577785" y="39201"/>
                  </a:lnTo>
                  <a:lnTo>
                    <a:pt x="577785" y="51278"/>
                  </a:lnTo>
                  <a:lnTo>
                    <a:pt x="563024" y="51278"/>
                  </a:lnTo>
                  <a:lnTo>
                    <a:pt x="563024" y="78117"/>
                  </a:lnTo>
                  <a:lnTo>
                    <a:pt x="583824" y="78117"/>
                  </a:lnTo>
                  <a:lnTo>
                    <a:pt x="583824" y="90194"/>
                  </a:lnTo>
                  <a:lnTo>
                    <a:pt x="548262" y="90194"/>
                  </a:lnTo>
                  <a:lnTo>
                    <a:pt x="548262" y="1626"/>
                  </a:lnTo>
                  <a:close/>
                  <a:moveTo>
                    <a:pt x="268466" y="217680"/>
                  </a:moveTo>
                  <a:lnTo>
                    <a:pt x="285241" y="129782"/>
                  </a:lnTo>
                  <a:lnTo>
                    <a:pt x="302015" y="129782"/>
                  </a:lnTo>
                  <a:lnTo>
                    <a:pt x="318789" y="217680"/>
                  </a:lnTo>
                  <a:lnTo>
                    <a:pt x="304028" y="217680"/>
                  </a:lnTo>
                  <a:lnTo>
                    <a:pt x="301344" y="201576"/>
                  </a:lnTo>
                  <a:lnTo>
                    <a:pt x="285912" y="201576"/>
                  </a:lnTo>
                  <a:lnTo>
                    <a:pt x="283228" y="217680"/>
                  </a:lnTo>
                  <a:lnTo>
                    <a:pt x="268466" y="217680"/>
                  </a:lnTo>
                  <a:close/>
                  <a:moveTo>
                    <a:pt x="287254" y="189499"/>
                  </a:moveTo>
                  <a:lnTo>
                    <a:pt x="299331" y="189499"/>
                  </a:lnTo>
                  <a:lnTo>
                    <a:pt x="293292" y="153937"/>
                  </a:lnTo>
                  <a:lnTo>
                    <a:pt x="287254" y="189499"/>
                  </a:lnTo>
                  <a:close/>
                  <a:moveTo>
                    <a:pt x="323486" y="194867"/>
                  </a:moveTo>
                  <a:lnTo>
                    <a:pt x="323486" y="151924"/>
                  </a:lnTo>
                  <a:cubicBezTo>
                    <a:pt x="323486" y="137834"/>
                    <a:pt x="330196" y="128440"/>
                    <a:pt x="345628" y="128440"/>
                  </a:cubicBezTo>
                  <a:cubicBezTo>
                    <a:pt x="361732" y="128440"/>
                    <a:pt x="366428" y="137834"/>
                    <a:pt x="366428" y="150582"/>
                  </a:cubicBezTo>
                  <a:lnTo>
                    <a:pt x="366428" y="161318"/>
                  </a:lnTo>
                  <a:lnTo>
                    <a:pt x="353009" y="161318"/>
                  </a:lnTo>
                  <a:lnTo>
                    <a:pt x="353009" y="149911"/>
                  </a:lnTo>
                  <a:cubicBezTo>
                    <a:pt x="353009" y="144544"/>
                    <a:pt x="350996" y="141189"/>
                    <a:pt x="345628" y="141189"/>
                  </a:cubicBezTo>
                  <a:cubicBezTo>
                    <a:pt x="340260" y="141189"/>
                    <a:pt x="338248" y="145214"/>
                    <a:pt x="338248" y="150582"/>
                  </a:cubicBezTo>
                  <a:lnTo>
                    <a:pt x="338248" y="198221"/>
                  </a:lnTo>
                  <a:cubicBezTo>
                    <a:pt x="338248" y="203589"/>
                    <a:pt x="340260" y="207615"/>
                    <a:pt x="345628" y="207615"/>
                  </a:cubicBezTo>
                  <a:cubicBezTo>
                    <a:pt x="350996" y="207615"/>
                    <a:pt x="353009" y="204260"/>
                    <a:pt x="353009" y="198892"/>
                  </a:cubicBezTo>
                  <a:lnTo>
                    <a:pt x="353009" y="182789"/>
                  </a:lnTo>
                  <a:lnTo>
                    <a:pt x="366428" y="182789"/>
                  </a:lnTo>
                  <a:lnTo>
                    <a:pt x="366428" y="198221"/>
                  </a:lnTo>
                  <a:cubicBezTo>
                    <a:pt x="366428" y="210970"/>
                    <a:pt x="361061" y="220364"/>
                    <a:pt x="345628" y="220364"/>
                  </a:cubicBezTo>
                  <a:cubicBezTo>
                    <a:pt x="329525" y="219022"/>
                    <a:pt x="323486" y="208286"/>
                    <a:pt x="323486" y="194867"/>
                  </a:cubicBezTo>
                  <a:close/>
                  <a:moveTo>
                    <a:pt x="371796" y="129782"/>
                  </a:moveTo>
                  <a:lnTo>
                    <a:pt x="411384" y="129782"/>
                  </a:lnTo>
                  <a:lnTo>
                    <a:pt x="411384" y="141860"/>
                  </a:lnTo>
                  <a:lnTo>
                    <a:pt x="399306" y="141860"/>
                  </a:lnTo>
                  <a:lnTo>
                    <a:pt x="399306" y="217680"/>
                  </a:lnTo>
                  <a:lnTo>
                    <a:pt x="384545" y="217680"/>
                  </a:lnTo>
                  <a:lnTo>
                    <a:pt x="384545" y="141860"/>
                  </a:lnTo>
                  <a:lnTo>
                    <a:pt x="372467" y="141860"/>
                  </a:lnTo>
                  <a:lnTo>
                    <a:pt x="371796" y="129782"/>
                  </a:lnTo>
                  <a:close/>
                  <a:moveTo>
                    <a:pt x="419435" y="129782"/>
                  </a:moveTo>
                  <a:lnTo>
                    <a:pt x="434197" y="129782"/>
                  </a:lnTo>
                  <a:lnTo>
                    <a:pt x="434197" y="217680"/>
                  </a:lnTo>
                  <a:lnTo>
                    <a:pt x="419435" y="217680"/>
                  </a:lnTo>
                  <a:lnTo>
                    <a:pt x="419435" y="129782"/>
                  </a:lnTo>
                  <a:close/>
                  <a:moveTo>
                    <a:pt x="444261" y="194867"/>
                  </a:moveTo>
                  <a:lnTo>
                    <a:pt x="444261" y="151924"/>
                  </a:lnTo>
                  <a:cubicBezTo>
                    <a:pt x="444261" y="137834"/>
                    <a:pt x="450971" y="128440"/>
                    <a:pt x="466404" y="128440"/>
                  </a:cubicBezTo>
                  <a:cubicBezTo>
                    <a:pt x="481836" y="128440"/>
                    <a:pt x="489217" y="138505"/>
                    <a:pt x="489217" y="151924"/>
                  </a:cubicBezTo>
                  <a:lnTo>
                    <a:pt x="489217" y="194867"/>
                  </a:lnTo>
                  <a:cubicBezTo>
                    <a:pt x="489217" y="208286"/>
                    <a:pt x="482507" y="218351"/>
                    <a:pt x="466404" y="218351"/>
                  </a:cubicBezTo>
                  <a:cubicBezTo>
                    <a:pt x="450971" y="219022"/>
                    <a:pt x="444261" y="208286"/>
                    <a:pt x="444261" y="194867"/>
                  </a:cubicBezTo>
                  <a:close/>
                  <a:moveTo>
                    <a:pt x="473784" y="197550"/>
                  </a:moveTo>
                  <a:lnTo>
                    <a:pt x="473784" y="149911"/>
                  </a:lnTo>
                  <a:cubicBezTo>
                    <a:pt x="473784" y="144544"/>
                    <a:pt x="471771" y="140517"/>
                    <a:pt x="466404" y="140517"/>
                  </a:cubicBezTo>
                  <a:cubicBezTo>
                    <a:pt x="461036" y="140517"/>
                    <a:pt x="459023" y="144544"/>
                    <a:pt x="459023" y="149911"/>
                  </a:cubicBezTo>
                  <a:lnTo>
                    <a:pt x="459023" y="197550"/>
                  </a:lnTo>
                  <a:cubicBezTo>
                    <a:pt x="459023" y="202918"/>
                    <a:pt x="461036" y="206944"/>
                    <a:pt x="466404" y="206944"/>
                  </a:cubicBezTo>
                  <a:cubicBezTo>
                    <a:pt x="471771" y="206273"/>
                    <a:pt x="473784" y="202918"/>
                    <a:pt x="473784" y="197550"/>
                  </a:cubicBezTo>
                  <a:close/>
                  <a:moveTo>
                    <a:pt x="511359" y="161989"/>
                  </a:moveTo>
                  <a:lnTo>
                    <a:pt x="511359" y="217680"/>
                  </a:lnTo>
                  <a:lnTo>
                    <a:pt x="498610" y="217680"/>
                  </a:lnTo>
                  <a:lnTo>
                    <a:pt x="498610" y="129782"/>
                  </a:lnTo>
                  <a:lnTo>
                    <a:pt x="513372" y="129782"/>
                  </a:lnTo>
                  <a:lnTo>
                    <a:pt x="529475" y="180105"/>
                  </a:lnTo>
                  <a:lnTo>
                    <a:pt x="529475" y="129782"/>
                  </a:lnTo>
                  <a:lnTo>
                    <a:pt x="541553" y="129782"/>
                  </a:lnTo>
                  <a:lnTo>
                    <a:pt x="541553" y="217680"/>
                  </a:lnTo>
                  <a:lnTo>
                    <a:pt x="528804" y="217680"/>
                  </a:lnTo>
                  <a:lnTo>
                    <a:pt x="511359" y="161989"/>
                  </a:lnTo>
                  <a:close/>
                </a:path>
              </a:pathLst>
            </a:custGeom>
            <a:solidFill>
              <a:srgbClr val="FFFFFF"/>
            </a:solidFill>
            <a:ln w="6688" cap="flat">
              <a:noFill/>
              <a:prstDash val="solid"/>
              <a:round/>
            </a:ln>
          </p:spPr>
          <p:txBody>
            <a:bodyPr rtlCol="0" anchor="ctr"/>
            <a:lstStyle/>
            <a:p>
              <a:endParaRPr lang="de-DE"/>
            </a:p>
          </p:txBody>
        </p:sp>
        <p:sp>
          <p:nvSpPr>
            <p:cNvPr id="445" name="Freihandform: Form 1075">
              <a:extLst>
                <a:ext uri="{FF2B5EF4-FFF2-40B4-BE49-F238E27FC236}">
                  <a16:creationId xmlns:a16="http://schemas.microsoft.com/office/drawing/2014/main" id="{98E0466B-12FC-0F4F-8F55-3ED32D49A90D}"/>
                </a:ext>
              </a:extLst>
            </p:cNvPr>
            <p:cNvSpPr/>
            <p:nvPr/>
          </p:nvSpPr>
          <p:spPr>
            <a:xfrm>
              <a:off x="2806165" y="4254840"/>
              <a:ext cx="603708" cy="288726"/>
            </a:xfrm>
            <a:custGeom>
              <a:avLst/>
              <a:gdLst>
                <a:gd name="connsiteX0" fmla="*/ 113 w 603708"/>
                <a:gd name="connsiteY0" fmla="*/ -481 h 288726"/>
                <a:gd name="connsiteX1" fmla="*/ 603822 w 603708"/>
                <a:gd name="connsiteY1" fmla="*/ -481 h 288726"/>
                <a:gd name="connsiteX2" fmla="*/ 603822 w 603708"/>
                <a:gd name="connsiteY2" fmla="*/ 288246 h 288726"/>
                <a:gd name="connsiteX3" fmla="*/ 113 w 603708"/>
                <a:gd name="connsiteY3" fmla="*/ 288246 h 288726"/>
              </a:gdLst>
              <a:ahLst/>
              <a:cxnLst>
                <a:cxn ang="0">
                  <a:pos x="connsiteX0" y="connsiteY0"/>
                </a:cxn>
                <a:cxn ang="0">
                  <a:pos x="connsiteX1" y="connsiteY1"/>
                </a:cxn>
                <a:cxn ang="0">
                  <a:pos x="connsiteX2" y="connsiteY2"/>
                </a:cxn>
                <a:cxn ang="0">
                  <a:pos x="connsiteX3" y="connsiteY3"/>
                </a:cxn>
              </a:cxnLst>
              <a:rect l="l" t="t" r="r" b="b"/>
              <a:pathLst>
                <a:path w="603708" h="288726">
                  <a:moveTo>
                    <a:pt x="113" y="-481"/>
                  </a:moveTo>
                  <a:lnTo>
                    <a:pt x="603822" y="-481"/>
                  </a:lnTo>
                  <a:lnTo>
                    <a:pt x="603822" y="288246"/>
                  </a:lnTo>
                  <a:lnTo>
                    <a:pt x="113" y="288246"/>
                  </a:lnTo>
                  <a:close/>
                </a:path>
              </a:pathLst>
            </a:custGeom>
            <a:solidFill>
              <a:srgbClr val="3F7E44"/>
            </a:solidFill>
            <a:ln w="6688" cap="flat">
              <a:noFill/>
              <a:prstDash val="solid"/>
              <a:round/>
            </a:ln>
          </p:spPr>
          <p:txBody>
            <a:bodyPr rtlCol="0" anchor="ctr"/>
            <a:lstStyle/>
            <a:p>
              <a:endParaRPr lang="de-DE"/>
            </a:p>
          </p:txBody>
        </p:sp>
        <p:sp>
          <p:nvSpPr>
            <p:cNvPr id="446" name="Freihandform: Form 1076">
              <a:extLst>
                <a:ext uri="{FF2B5EF4-FFF2-40B4-BE49-F238E27FC236}">
                  <a16:creationId xmlns:a16="http://schemas.microsoft.com/office/drawing/2014/main" id="{890B3C7A-5D83-0144-B8E6-9774685B7A63}"/>
                </a:ext>
              </a:extLst>
            </p:cNvPr>
            <p:cNvSpPr/>
            <p:nvPr/>
          </p:nvSpPr>
          <p:spPr>
            <a:xfrm>
              <a:off x="2559878" y="4296675"/>
              <a:ext cx="866227" cy="796446"/>
            </a:xfrm>
            <a:custGeom>
              <a:avLst/>
              <a:gdLst>
                <a:gd name="connsiteX0" fmla="*/ 63148 w 866227"/>
                <a:gd name="connsiteY0" fmla="*/ 1626 h 796446"/>
                <a:gd name="connsiteX1" fmla="*/ 63148 w 866227"/>
                <a:gd name="connsiteY1" fmla="*/ 219693 h 796446"/>
                <a:gd name="connsiteX2" fmla="*/ 26245 w 866227"/>
                <a:gd name="connsiteY2" fmla="*/ 219693 h 796446"/>
                <a:gd name="connsiteX3" fmla="*/ 26245 w 866227"/>
                <a:gd name="connsiteY3" fmla="*/ 52620 h 796446"/>
                <a:gd name="connsiteX4" fmla="*/ 748 w 866227"/>
                <a:gd name="connsiteY4" fmla="*/ 79459 h 796446"/>
                <a:gd name="connsiteX5" fmla="*/ 77 w 866227"/>
                <a:gd name="connsiteY5" fmla="*/ 79459 h 796446"/>
                <a:gd name="connsiteX6" fmla="*/ 77 w 866227"/>
                <a:gd name="connsiteY6" fmla="*/ 41213 h 796446"/>
                <a:gd name="connsiteX7" fmla="*/ 33625 w 866227"/>
                <a:gd name="connsiteY7" fmla="*/ 1626 h 796446"/>
                <a:gd name="connsiteX8" fmla="*/ 63148 w 866227"/>
                <a:gd name="connsiteY8" fmla="*/ 1626 h 796446"/>
                <a:gd name="connsiteX9" fmla="*/ 183923 w 866227"/>
                <a:gd name="connsiteY9" fmla="*/ 49265 h 796446"/>
                <a:gd name="connsiteX10" fmla="*/ 183923 w 866227"/>
                <a:gd name="connsiteY10" fmla="*/ 68052 h 796446"/>
                <a:gd name="connsiteX11" fmla="*/ 159097 w 866227"/>
                <a:gd name="connsiteY11" fmla="*/ 103614 h 796446"/>
                <a:gd name="connsiteX12" fmla="*/ 185936 w 866227"/>
                <a:gd name="connsiteY12" fmla="*/ 140517 h 796446"/>
                <a:gd name="connsiteX13" fmla="*/ 185936 w 866227"/>
                <a:gd name="connsiteY13" fmla="*/ 172725 h 796446"/>
                <a:gd name="connsiteX14" fmla="*/ 132929 w 866227"/>
                <a:gd name="connsiteY14" fmla="*/ 222376 h 796446"/>
                <a:gd name="connsiteX15" fmla="*/ 82606 w 866227"/>
                <a:gd name="connsiteY15" fmla="*/ 168028 h 796446"/>
                <a:gd name="connsiteX16" fmla="*/ 82606 w 866227"/>
                <a:gd name="connsiteY16" fmla="*/ 139176 h 796446"/>
                <a:gd name="connsiteX17" fmla="*/ 116155 w 866227"/>
                <a:gd name="connsiteY17" fmla="*/ 139176 h 796446"/>
                <a:gd name="connsiteX18" fmla="*/ 116155 w 866227"/>
                <a:gd name="connsiteY18" fmla="*/ 170041 h 796446"/>
                <a:gd name="connsiteX19" fmla="*/ 132929 w 866227"/>
                <a:gd name="connsiteY19" fmla="*/ 191512 h 796446"/>
                <a:gd name="connsiteX20" fmla="*/ 149033 w 866227"/>
                <a:gd name="connsiteY20" fmla="*/ 172053 h 796446"/>
                <a:gd name="connsiteX21" fmla="*/ 149033 w 866227"/>
                <a:gd name="connsiteY21" fmla="*/ 135821 h 796446"/>
                <a:gd name="connsiteX22" fmla="*/ 130916 w 866227"/>
                <a:gd name="connsiteY22" fmla="*/ 118375 h 796446"/>
                <a:gd name="connsiteX23" fmla="*/ 115484 w 866227"/>
                <a:gd name="connsiteY23" fmla="*/ 118375 h 796446"/>
                <a:gd name="connsiteX24" fmla="*/ 115484 w 866227"/>
                <a:gd name="connsiteY24" fmla="*/ 90194 h 796446"/>
                <a:gd name="connsiteX25" fmla="*/ 129575 w 866227"/>
                <a:gd name="connsiteY25" fmla="*/ 90194 h 796446"/>
                <a:gd name="connsiteX26" fmla="*/ 149033 w 866227"/>
                <a:gd name="connsiteY26" fmla="*/ 72749 h 796446"/>
                <a:gd name="connsiteX27" fmla="*/ 149033 w 866227"/>
                <a:gd name="connsiteY27" fmla="*/ 49265 h 796446"/>
                <a:gd name="connsiteX28" fmla="*/ 133600 w 866227"/>
                <a:gd name="connsiteY28" fmla="*/ 29807 h 796446"/>
                <a:gd name="connsiteX29" fmla="*/ 118168 w 866227"/>
                <a:gd name="connsiteY29" fmla="*/ 51278 h 796446"/>
                <a:gd name="connsiteX30" fmla="*/ 118168 w 866227"/>
                <a:gd name="connsiteY30" fmla="*/ 73420 h 796446"/>
                <a:gd name="connsiteX31" fmla="*/ 84619 w 866227"/>
                <a:gd name="connsiteY31" fmla="*/ 73420 h 796446"/>
                <a:gd name="connsiteX32" fmla="*/ 84619 w 866227"/>
                <a:gd name="connsiteY32" fmla="*/ 53962 h 796446"/>
                <a:gd name="connsiteX33" fmla="*/ 135613 w 866227"/>
                <a:gd name="connsiteY33" fmla="*/ -387 h 796446"/>
                <a:gd name="connsiteX34" fmla="*/ 183923 w 866227"/>
                <a:gd name="connsiteY34" fmla="*/ 49265 h 796446"/>
                <a:gd name="connsiteX35" fmla="*/ 862949 w 866227"/>
                <a:gd name="connsiteY35" fmla="*/ 587387 h 796446"/>
                <a:gd name="connsiteX36" fmla="*/ 466404 w 866227"/>
                <a:gd name="connsiteY36" fmla="*/ 388107 h 796446"/>
                <a:gd name="connsiteX37" fmla="*/ 69858 w 866227"/>
                <a:gd name="connsiteY37" fmla="*/ 587387 h 796446"/>
                <a:gd name="connsiteX38" fmla="*/ 66503 w 866227"/>
                <a:gd name="connsiteY38" fmla="*/ 592083 h 796446"/>
                <a:gd name="connsiteX39" fmla="*/ 69858 w 866227"/>
                <a:gd name="connsiteY39" fmla="*/ 596780 h 796446"/>
                <a:gd name="connsiteX40" fmla="*/ 466404 w 866227"/>
                <a:gd name="connsiteY40" fmla="*/ 796059 h 796446"/>
                <a:gd name="connsiteX41" fmla="*/ 862949 w 866227"/>
                <a:gd name="connsiteY41" fmla="*/ 596780 h 796446"/>
                <a:gd name="connsiteX42" fmla="*/ 866304 w 866227"/>
                <a:gd name="connsiteY42" fmla="*/ 592083 h 796446"/>
                <a:gd name="connsiteX43" fmla="*/ 862949 w 866227"/>
                <a:gd name="connsiteY43" fmla="*/ 587387 h 796446"/>
                <a:gd name="connsiteX44" fmla="*/ 332880 w 866227"/>
                <a:gd name="connsiteY44" fmla="*/ 488753 h 796446"/>
                <a:gd name="connsiteX45" fmla="*/ 342944 w 866227"/>
                <a:gd name="connsiteY45" fmla="*/ 475334 h 796446"/>
                <a:gd name="connsiteX46" fmla="*/ 350996 w 866227"/>
                <a:gd name="connsiteY46" fmla="*/ 471979 h 796446"/>
                <a:gd name="connsiteX47" fmla="*/ 357035 w 866227"/>
                <a:gd name="connsiteY47" fmla="*/ 474663 h 796446"/>
                <a:gd name="connsiteX48" fmla="*/ 355022 w 866227"/>
                <a:gd name="connsiteY48" fmla="*/ 485398 h 796446"/>
                <a:gd name="connsiteX49" fmla="*/ 337577 w 866227"/>
                <a:gd name="connsiteY49" fmla="*/ 493450 h 796446"/>
                <a:gd name="connsiteX50" fmla="*/ 332880 w 866227"/>
                <a:gd name="connsiteY50" fmla="*/ 488753 h 796446"/>
                <a:gd name="connsiteX51" fmla="*/ 324828 w 866227"/>
                <a:gd name="connsiteY51" fmla="*/ 505528 h 796446"/>
                <a:gd name="connsiteX52" fmla="*/ 325499 w 866227"/>
                <a:gd name="connsiteY52" fmla="*/ 504186 h 796446"/>
                <a:gd name="connsiteX53" fmla="*/ 338918 w 866227"/>
                <a:gd name="connsiteY53" fmla="*/ 499489 h 796446"/>
                <a:gd name="connsiteX54" fmla="*/ 348983 w 866227"/>
                <a:gd name="connsiteY54" fmla="*/ 503515 h 796446"/>
                <a:gd name="connsiteX55" fmla="*/ 336235 w 866227"/>
                <a:gd name="connsiteY55" fmla="*/ 512908 h 796446"/>
                <a:gd name="connsiteX56" fmla="*/ 316105 w 866227"/>
                <a:gd name="connsiteY56" fmla="*/ 530354 h 796446"/>
                <a:gd name="connsiteX57" fmla="*/ 312080 w 866227"/>
                <a:gd name="connsiteY57" fmla="*/ 529683 h 796446"/>
                <a:gd name="connsiteX58" fmla="*/ 324828 w 866227"/>
                <a:gd name="connsiteY58" fmla="*/ 505528 h 796446"/>
                <a:gd name="connsiteX59" fmla="*/ 414068 w 866227"/>
                <a:gd name="connsiteY59" fmla="*/ 689375 h 796446"/>
                <a:gd name="connsiteX60" fmla="*/ 404003 w 866227"/>
                <a:gd name="connsiteY60" fmla="*/ 710846 h 796446"/>
                <a:gd name="connsiteX61" fmla="*/ 381190 w 866227"/>
                <a:gd name="connsiteY61" fmla="*/ 719569 h 796446"/>
                <a:gd name="connsiteX62" fmla="*/ 372467 w 866227"/>
                <a:gd name="connsiteY62" fmla="*/ 688703 h 796446"/>
                <a:gd name="connsiteX63" fmla="*/ 364416 w 866227"/>
                <a:gd name="connsiteY63" fmla="*/ 673942 h 796446"/>
                <a:gd name="connsiteX64" fmla="*/ 353009 w 866227"/>
                <a:gd name="connsiteY64" fmla="*/ 665891 h 796446"/>
                <a:gd name="connsiteX65" fmla="*/ 342944 w 866227"/>
                <a:gd name="connsiteY65" fmla="*/ 652471 h 796446"/>
                <a:gd name="connsiteX66" fmla="*/ 326170 w 866227"/>
                <a:gd name="connsiteY66" fmla="*/ 655826 h 796446"/>
                <a:gd name="connsiteX67" fmla="*/ 313421 w 866227"/>
                <a:gd name="connsiteY67" fmla="*/ 657168 h 796446"/>
                <a:gd name="connsiteX68" fmla="*/ 312751 w 866227"/>
                <a:gd name="connsiteY68" fmla="*/ 657168 h 796446"/>
                <a:gd name="connsiteX69" fmla="*/ 299331 w 866227"/>
                <a:gd name="connsiteY69" fmla="*/ 592083 h 796446"/>
                <a:gd name="connsiteX70" fmla="*/ 300002 w 866227"/>
                <a:gd name="connsiteY70" fmla="*/ 575309 h 796446"/>
                <a:gd name="connsiteX71" fmla="*/ 301344 w 866227"/>
                <a:gd name="connsiteY71" fmla="*/ 573967 h 796446"/>
                <a:gd name="connsiteX72" fmla="*/ 310067 w 866227"/>
                <a:gd name="connsiteY72" fmla="*/ 561218 h 796446"/>
                <a:gd name="connsiteX73" fmla="*/ 320131 w 866227"/>
                <a:gd name="connsiteY73" fmla="*/ 557864 h 796446"/>
                <a:gd name="connsiteX74" fmla="*/ 347641 w 866227"/>
                <a:gd name="connsiteY74" fmla="*/ 564573 h 796446"/>
                <a:gd name="connsiteX75" fmla="*/ 381190 w 866227"/>
                <a:gd name="connsiteY75" fmla="*/ 572625 h 796446"/>
                <a:gd name="connsiteX76" fmla="*/ 391926 w 866227"/>
                <a:gd name="connsiteY76" fmla="*/ 561218 h 796446"/>
                <a:gd name="connsiteX77" fmla="*/ 379848 w 866227"/>
                <a:gd name="connsiteY77" fmla="*/ 557193 h 796446"/>
                <a:gd name="connsiteX78" fmla="*/ 368441 w 866227"/>
                <a:gd name="connsiteY78" fmla="*/ 547799 h 796446"/>
                <a:gd name="connsiteX79" fmla="*/ 369783 w 866227"/>
                <a:gd name="connsiteY79" fmla="*/ 561890 h 796446"/>
                <a:gd name="connsiteX80" fmla="*/ 358377 w 866227"/>
                <a:gd name="connsiteY80" fmla="*/ 545786 h 796446"/>
                <a:gd name="connsiteX81" fmla="*/ 347641 w 866227"/>
                <a:gd name="connsiteY81" fmla="*/ 542431 h 796446"/>
                <a:gd name="connsiteX82" fmla="*/ 318789 w 866227"/>
                <a:gd name="connsiteY82" fmla="*/ 553838 h 796446"/>
                <a:gd name="connsiteX83" fmla="*/ 306712 w 866227"/>
                <a:gd name="connsiteY83" fmla="*/ 545786 h 796446"/>
                <a:gd name="connsiteX84" fmla="*/ 308054 w 866227"/>
                <a:gd name="connsiteY84" fmla="*/ 541760 h 796446"/>
                <a:gd name="connsiteX85" fmla="*/ 326841 w 866227"/>
                <a:gd name="connsiteY85" fmla="*/ 539747 h 796446"/>
                <a:gd name="connsiteX86" fmla="*/ 336235 w 866227"/>
                <a:gd name="connsiteY86" fmla="*/ 537063 h 796446"/>
                <a:gd name="connsiteX87" fmla="*/ 336235 w 866227"/>
                <a:gd name="connsiteY87" fmla="*/ 530354 h 796446"/>
                <a:gd name="connsiteX88" fmla="*/ 340931 w 866227"/>
                <a:gd name="connsiteY88" fmla="*/ 525657 h 796446"/>
                <a:gd name="connsiteX89" fmla="*/ 353680 w 866227"/>
                <a:gd name="connsiteY89" fmla="*/ 518276 h 796446"/>
                <a:gd name="connsiteX90" fmla="*/ 379177 w 866227"/>
                <a:gd name="connsiteY90" fmla="*/ 518276 h 796446"/>
                <a:gd name="connsiteX91" fmla="*/ 395951 w 866227"/>
                <a:gd name="connsiteY91" fmla="*/ 514921 h 796446"/>
                <a:gd name="connsiteX92" fmla="*/ 408029 w 866227"/>
                <a:gd name="connsiteY92" fmla="*/ 504857 h 796446"/>
                <a:gd name="connsiteX93" fmla="*/ 395280 w 866227"/>
                <a:gd name="connsiteY93" fmla="*/ 504186 h 796446"/>
                <a:gd name="connsiteX94" fmla="*/ 381861 w 866227"/>
                <a:gd name="connsiteY94" fmla="*/ 513579 h 796446"/>
                <a:gd name="connsiteX95" fmla="*/ 357035 w 866227"/>
                <a:gd name="connsiteY95" fmla="*/ 502844 h 796446"/>
                <a:gd name="connsiteX96" fmla="*/ 370454 w 866227"/>
                <a:gd name="connsiteY96" fmla="*/ 488753 h 796446"/>
                <a:gd name="connsiteX97" fmla="*/ 401990 w 866227"/>
                <a:gd name="connsiteY97" fmla="*/ 484056 h 796446"/>
                <a:gd name="connsiteX98" fmla="*/ 431513 w 866227"/>
                <a:gd name="connsiteY98" fmla="*/ 481373 h 796446"/>
                <a:gd name="connsiteX99" fmla="*/ 415410 w 866227"/>
                <a:gd name="connsiteY99" fmla="*/ 499489 h 796446"/>
                <a:gd name="connsiteX100" fmla="*/ 442919 w 866227"/>
                <a:gd name="connsiteY100" fmla="*/ 486069 h 796446"/>
                <a:gd name="connsiteX101" fmla="*/ 432855 w 866227"/>
                <a:gd name="connsiteY101" fmla="*/ 461243 h 796446"/>
                <a:gd name="connsiteX102" fmla="*/ 379177 w 866227"/>
                <a:gd name="connsiteY102" fmla="*/ 452520 h 796446"/>
                <a:gd name="connsiteX103" fmla="*/ 469088 w 866227"/>
                <a:gd name="connsiteY103" fmla="*/ 426353 h 796446"/>
                <a:gd name="connsiteX104" fmla="*/ 630792 w 866227"/>
                <a:gd name="connsiteY104" fmla="*/ 553838 h 796446"/>
                <a:gd name="connsiteX105" fmla="*/ 630121 w 866227"/>
                <a:gd name="connsiteY105" fmla="*/ 561218 h 796446"/>
                <a:gd name="connsiteX106" fmla="*/ 610663 w 866227"/>
                <a:gd name="connsiteY106" fmla="*/ 562560 h 796446"/>
                <a:gd name="connsiteX107" fmla="*/ 601940 w 866227"/>
                <a:gd name="connsiteY107" fmla="*/ 565244 h 796446"/>
                <a:gd name="connsiteX108" fmla="*/ 602611 w 866227"/>
                <a:gd name="connsiteY108" fmla="*/ 584702 h 796446"/>
                <a:gd name="connsiteX109" fmla="*/ 585166 w 866227"/>
                <a:gd name="connsiteY109" fmla="*/ 591412 h 796446"/>
                <a:gd name="connsiteX110" fmla="*/ 576443 w 866227"/>
                <a:gd name="connsiteY110" fmla="*/ 611541 h 796446"/>
                <a:gd name="connsiteX111" fmla="*/ 581811 w 866227"/>
                <a:gd name="connsiteY111" fmla="*/ 634355 h 796446"/>
                <a:gd name="connsiteX112" fmla="*/ 555643 w 866227"/>
                <a:gd name="connsiteY112" fmla="*/ 611541 h 796446"/>
                <a:gd name="connsiteX113" fmla="*/ 545579 w 866227"/>
                <a:gd name="connsiteY113" fmla="*/ 586045 h 796446"/>
                <a:gd name="connsiteX114" fmla="*/ 530146 w 866227"/>
                <a:gd name="connsiteY114" fmla="*/ 581348 h 796446"/>
                <a:gd name="connsiteX115" fmla="*/ 527462 w 866227"/>
                <a:gd name="connsiteY115" fmla="*/ 598122 h 796446"/>
                <a:gd name="connsiteX116" fmla="*/ 514043 w 866227"/>
                <a:gd name="connsiteY116" fmla="*/ 607516 h 796446"/>
                <a:gd name="connsiteX117" fmla="*/ 470429 w 866227"/>
                <a:gd name="connsiteY117" fmla="*/ 577322 h 796446"/>
                <a:gd name="connsiteX118" fmla="*/ 450971 w 866227"/>
                <a:gd name="connsiteY118" fmla="*/ 560548 h 796446"/>
                <a:gd name="connsiteX119" fmla="*/ 436881 w 866227"/>
                <a:gd name="connsiteY119" fmla="*/ 555180 h 796446"/>
                <a:gd name="connsiteX120" fmla="*/ 464391 w 866227"/>
                <a:gd name="connsiteY120" fmla="*/ 586045 h 796446"/>
                <a:gd name="connsiteX121" fmla="*/ 448287 w 866227"/>
                <a:gd name="connsiteY121" fmla="*/ 602819 h 796446"/>
                <a:gd name="connsiteX122" fmla="*/ 428829 w 866227"/>
                <a:gd name="connsiteY122" fmla="*/ 590070 h 796446"/>
                <a:gd name="connsiteX123" fmla="*/ 417422 w 866227"/>
                <a:gd name="connsiteY123" fmla="*/ 582690 h 796446"/>
                <a:gd name="connsiteX124" fmla="*/ 432855 w 866227"/>
                <a:gd name="connsiteY124" fmla="*/ 610199 h 796446"/>
                <a:gd name="connsiteX125" fmla="*/ 444932 w 866227"/>
                <a:gd name="connsiteY125" fmla="*/ 623619 h 796446"/>
                <a:gd name="connsiteX126" fmla="*/ 437552 w 866227"/>
                <a:gd name="connsiteY126" fmla="*/ 634355 h 796446"/>
                <a:gd name="connsiteX127" fmla="*/ 428829 w 866227"/>
                <a:gd name="connsiteY127" fmla="*/ 654484 h 796446"/>
                <a:gd name="connsiteX128" fmla="*/ 424803 w 866227"/>
                <a:gd name="connsiteY128" fmla="*/ 673942 h 796446"/>
                <a:gd name="connsiteX129" fmla="*/ 414068 w 866227"/>
                <a:gd name="connsiteY129" fmla="*/ 689375 h 796446"/>
                <a:gd name="connsiteX130" fmla="*/ 593218 w 866227"/>
                <a:gd name="connsiteY130" fmla="*/ 622948 h 796446"/>
                <a:gd name="connsiteX131" fmla="*/ 603953 w 866227"/>
                <a:gd name="connsiteY131" fmla="*/ 633013 h 796446"/>
                <a:gd name="connsiteX132" fmla="*/ 587850 w 866227"/>
                <a:gd name="connsiteY132" fmla="*/ 631671 h 796446"/>
                <a:gd name="connsiteX133" fmla="*/ 593218 w 866227"/>
                <a:gd name="connsiteY133" fmla="*/ 622948 h 796446"/>
                <a:gd name="connsiteX134" fmla="*/ 585837 w 866227"/>
                <a:gd name="connsiteY134" fmla="*/ 617580 h 796446"/>
                <a:gd name="connsiteX135" fmla="*/ 581140 w 866227"/>
                <a:gd name="connsiteY135" fmla="*/ 610871 h 796446"/>
                <a:gd name="connsiteX136" fmla="*/ 586508 w 866227"/>
                <a:gd name="connsiteY136" fmla="*/ 606174 h 796446"/>
                <a:gd name="connsiteX137" fmla="*/ 594560 w 866227"/>
                <a:gd name="connsiteY137" fmla="*/ 615568 h 796446"/>
                <a:gd name="connsiteX138" fmla="*/ 585837 w 866227"/>
                <a:gd name="connsiteY138" fmla="*/ 617580 h 796446"/>
                <a:gd name="connsiteX139" fmla="*/ 512030 w 866227"/>
                <a:gd name="connsiteY139" fmla="*/ 617580 h 796446"/>
                <a:gd name="connsiteX140" fmla="*/ 495927 w 866227"/>
                <a:gd name="connsiteY140" fmla="*/ 616238 h 796446"/>
                <a:gd name="connsiteX141" fmla="*/ 501294 w 866227"/>
                <a:gd name="connsiteY141" fmla="*/ 607516 h 796446"/>
                <a:gd name="connsiteX142" fmla="*/ 512030 w 866227"/>
                <a:gd name="connsiteY142" fmla="*/ 617580 h 796446"/>
                <a:gd name="connsiteX143" fmla="*/ 444261 w 866227"/>
                <a:gd name="connsiteY143" fmla="*/ 650458 h 796446"/>
                <a:gd name="connsiteX144" fmla="*/ 431513 w 866227"/>
                <a:gd name="connsiteY144" fmla="*/ 678639 h 796446"/>
                <a:gd name="connsiteX145" fmla="*/ 434197 w 866227"/>
                <a:gd name="connsiteY145" fmla="*/ 643748 h 796446"/>
                <a:gd name="connsiteX146" fmla="*/ 444261 w 866227"/>
                <a:gd name="connsiteY146" fmla="*/ 650458 h 796446"/>
                <a:gd name="connsiteX147" fmla="*/ 467075 w 866227"/>
                <a:gd name="connsiteY147" fmla="*/ 759156 h 796446"/>
                <a:gd name="connsiteX148" fmla="*/ 420106 w 866227"/>
                <a:gd name="connsiteY148" fmla="*/ 752446 h 796446"/>
                <a:gd name="connsiteX149" fmla="*/ 418093 w 866227"/>
                <a:gd name="connsiteY149" fmla="*/ 744394 h 796446"/>
                <a:gd name="connsiteX150" fmla="*/ 450971 w 866227"/>
                <a:gd name="connsiteY150" fmla="*/ 724265 h 796446"/>
                <a:gd name="connsiteX151" fmla="*/ 519411 w 866227"/>
                <a:gd name="connsiteY151" fmla="*/ 738356 h 796446"/>
                <a:gd name="connsiteX152" fmla="*/ 552959 w 866227"/>
                <a:gd name="connsiteY152" fmla="*/ 720910 h 796446"/>
                <a:gd name="connsiteX153" fmla="*/ 568392 w 866227"/>
                <a:gd name="connsiteY153" fmla="*/ 724936 h 796446"/>
                <a:gd name="connsiteX154" fmla="*/ 467075 w 866227"/>
                <a:gd name="connsiteY154" fmla="*/ 759156 h 796446"/>
                <a:gd name="connsiteX155" fmla="*/ 584495 w 866227"/>
                <a:gd name="connsiteY155" fmla="*/ 710846 h 796446"/>
                <a:gd name="connsiteX156" fmla="*/ 579127 w 866227"/>
                <a:gd name="connsiteY156" fmla="*/ 708833 h 796446"/>
                <a:gd name="connsiteX157" fmla="*/ 566379 w 866227"/>
                <a:gd name="connsiteY157" fmla="*/ 710175 h 796446"/>
                <a:gd name="connsiteX158" fmla="*/ 557656 w 866227"/>
                <a:gd name="connsiteY158" fmla="*/ 706820 h 796446"/>
                <a:gd name="connsiteX159" fmla="*/ 542224 w 866227"/>
                <a:gd name="connsiteY159" fmla="*/ 690716 h 796446"/>
                <a:gd name="connsiteX160" fmla="*/ 559669 w 866227"/>
                <a:gd name="connsiteY160" fmla="*/ 655155 h 796446"/>
                <a:gd name="connsiteX161" fmla="*/ 589863 w 866227"/>
                <a:gd name="connsiteY161" fmla="*/ 647103 h 796446"/>
                <a:gd name="connsiteX162" fmla="*/ 618044 w 866227"/>
                <a:gd name="connsiteY162" fmla="*/ 637710 h 796446"/>
                <a:gd name="connsiteX163" fmla="*/ 620057 w 866227"/>
                <a:gd name="connsiteY163" fmla="*/ 641735 h 796446"/>
                <a:gd name="connsiteX164" fmla="*/ 622741 w 866227"/>
                <a:gd name="connsiteY164" fmla="*/ 652471 h 796446"/>
                <a:gd name="connsiteX165" fmla="*/ 584495 w 866227"/>
                <a:gd name="connsiteY165" fmla="*/ 710846 h 796446"/>
                <a:gd name="connsiteX166" fmla="*/ 630121 w 866227"/>
                <a:gd name="connsiteY166" fmla="*/ 626974 h 796446"/>
                <a:gd name="connsiteX167" fmla="*/ 622070 w 866227"/>
                <a:gd name="connsiteY167" fmla="*/ 582690 h 796446"/>
                <a:gd name="connsiteX168" fmla="*/ 619386 w 866227"/>
                <a:gd name="connsiteY168" fmla="*/ 571283 h 796446"/>
                <a:gd name="connsiteX169" fmla="*/ 634147 w 866227"/>
                <a:gd name="connsiteY169" fmla="*/ 582690 h 796446"/>
                <a:gd name="connsiteX170" fmla="*/ 634147 w 866227"/>
                <a:gd name="connsiteY170" fmla="*/ 592083 h 796446"/>
                <a:gd name="connsiteX171" fmla="*/ 630121 w 866227"/>
                <a:gd name="connsiteY171" fmla="*/ 626974 h 796446"/>
                <a:gd name="connsiteX172" fmla="*/ 271150 w 866227"/>
                <a:gd name="connsiteY172" fmla="*/ 67382 h 796446"/>
                <a:gd name="connsiteX173" fmla="*/ 271150 w 866227"/>
                <a:gd name="connsiteY173" fmla="*/ 24439 h 796446"/>
                <a:gd name="connsiteX174" fmla="*/ 293292 w 866227"/>
                <a:gd name="connsiteY174" fmla="*/ 955 h 796446"/>
                <a:gd name="connsiteX175" fmla="*/ 314092 w 866227"/>
                <a:gd name="connsiteY175" fmla="*/ 23097 h 796446"/>
                <a:gd name="connsiteX176" fmla="*/ 314092 w 866227"/>
                <a:gd name="connsiteY176" fmla="*/ 33833 h 796446"/>
                <a:gd name="connsiteX177" fmla="*/ 300673 w 866227"/>
                <a:gd name="connsiteY177" fmla="*/ 33833 h 796446"/>
                <a:gd name="connsiteX178" fmla="*/ 300673 w 866227"/>
                <a:gd name="connsiteY178" fmla="*/ 22426 h 796446"/>
                <a:gd name="connsiteX179" fmla="*/ 293292 w 866227"/>
                <a:gd name="connsiteY179" fmla="*/ 13704 h 796446"/>
                <a:gd name="connsiteX180" fmla="*/ 285912 w 866227"/>
                <a:gd name="connsiteY180" fmla="*/ 23097 h 796446"/>
                <a:gd name="connsiteX181" fmla="*/ 285912 w 866227"/>
                <a:gd name="connsiteY181" fmla="*/ 70736 h 796446"/>
                <a:gd name="connsiteX182" fmla="*/ 293292 w 866227"/>
                <a:gd name="connsiteY182" fmla="*/ 80130 h 796446"/>
                <a:gd name="connsiteX183" fmla="*/ 300673 w 866227"/>
                <a:gd name="connsiteY183" fmla="*/ 71407 h 796446"/>
                <a:gd name="connsiteX184" fmla="*/ 300673 w 866227"/>
                <a:gd name="connsiteY184" fmla="*/ 55304 h 796446"/>
                <a:gd name="connsiteX185" fmla="*/ 314092 w 866227"/>
                <a:gd name="connsiteY185" fmla="*/ 55304 h 796446"/>
                <a:gd name="connsiteX186" fmla="*/ 314092 w 866227"/>
                <a:gd name="connsiteY186" fmla="*/ 70736 h 796446"/>
                <a:gd name="connsiteX187" fmla="*/ 293292 w 866227"/>
                <a:gd name="connsiteY187" fmla="*/ 92878 h 796446"/>
                <a:gd name="connsiteX188" fmla="*/ 271150 w 866227"/>
                <a:gd name="connsiteY188" fmla="*/ 67382 h 796446"/>
                <a:gd name="connsiteX189" fmla="*/ 323486 w 866227"/>
                <a:gd name="connsiteY189" fmla="*/ 1626 h 796446"/>
                <a:gd name="connsiteX190" fmla="*/ 338248 w 866227"/>
                <a:gd name="connsiteY190" fmla="*/ 1626 h 796446"/>
                <a:gd name="connsiteX191" fmla="*/ 338248 w 866227"/>
                <a:gd name="connsiteY191" fmla="*/ 77446 h 796446"/>
                <a:gd name="connsiteX192" fmla="*/ 355693 w 866227"/>
                <a:gd name="connsiteY192" fmla="*/ 77446 h 796446"/>
                <a:gd name="connsiteX193" fmla="*/ 355693 w 866227"/>
                <a:gd name="connsiteY193" fmla="*/ 89524 h 796446"/>
                <a:gd name="connsiteX194" fmla="*/ 323486 w 866227"/>
                <a:gd name="connsiteY194" fmla="*/ 89524 h 796446"/>
                <a:gd name="connsiteX195" fmla="*/ 323486 w 866227"/>
                <a:gd name="connsiteY195" fmla="*/ 1626 h 796446"/>
                <a:gd name="connsiteX196" fmla="*/ 364416 w 866227"/>
                <a:gd name="connsiteY196" fmla="*/ 1626 h 796446"/>
                <a:gd name="connsiteX197" fmla="*/ 379177 w 866227"/>
                <a:gd name="connsiteY197" fmla="*/ 1626 h 796446"/>
                <a:gd name="connsiteX198" fmla="*/ 379177 w 866227"/>
                <a:gd name="connsiteY198" fmla="*/ 89524 h 796446"/>
                <a:gd name="connsiteX199" fmla="*/ 364416 w 866227"/>
                <a:gd name="connsiteY199" fmla="*/ 89524 h 796446"/>
                <a:gd name="connsiteX200" fmla="*/ 364416 w 866227"/>
                <a:gd name="connsiteY200" fmla="*/ 1626 h 796446"/>
                <a:gd name="connsiteX201" fmla="*/ 430842 w 866227"/>
                <a:gd name="connsiteY201" fmla="*/ 32491 h 796446"/>
                <a:gd name="connsiteX202" fmla="*/ 420106 w 866227"/>
                <a:gd name="connsiteY202" fmla="*/ 89524 h 796446"/>
                <a:gd name="connsiteX203" fmla="*/ 413397 w 866227"/>
                <a:gd name="connsiteY203" fmla="*/ 89524 h 796446"/>
                <a:gd name="connsiteX204" fmla="*/ 402661 w 866227"/>
                <a:gd name="connsiteY204" fmla="*/ 32491 h 796446"/>
                <a:gd name="connsiteX205" fmla="*/ 402661 w 866227"/>
                <a:gd name="connsiteY205" fmla="*/ 89524 h 796446"/>
                <a:gd name="connsiteX206" fmla="*/ 390583 w 866227"/>
                <a:gd name="connsiteY206" fmla="*/ 89524 h 796446"/>
                <a:gd name="connsiteX207" fmla="*/ 390583 w 866227"/>
                <a:gd name="connsiteY207" fmla="*/ 1626 h 796446"/>
                <a:gd name="connsiteX208" fmla="*/ 408029 w 866227"/>
                <a:gd name="connsiteY208" fmla="*/ 1626 h 796446"/>
                <a:gd name="connsiteX209" fmla="*/ 417422 w 866227"/>
                <a:gd name="connsiteY209" fmla="*/ 51278 h 796446"/>
                <a:gd name="connsiteX210" fmla="*/ 426145 w 866227"/>
                <a:gd name="connsiteY210" fmla="*/ 1626 h 796446"/>
                <a:gd name="connsiteX211" fmla="*/ 444932 w 866227"/>
                <a:gd name="connsiteY211" fmla="*/ 1626 h 796446"/>
                <a:gd name="connsiteX212" fmla="*/ 444932 w 866227"/>
                <a:gd name="connsiteY212" fmla="*/ 89524 h 796446"/>
                <a:gd name="connsiteX213" fmla="*/ 431513 w 866227"/>
                <a:gd name="connsiteY213" fmla="*/ 89524 h 796446"/>
                <a:gd name="connsiteX214" fmla="*/ 430842 w 866227"/>
                <a:gd name="connsiteY214" fmla="*/ 32491 h 796446"/>
                <a:gd name="connsiteX215" fmla="*/ 452313 w 866227"/>
                <a:gd name="connsiteY215" fmla="*/ 90194 h 796446"/>
                <a:gd name="connsiteX216" fmla="*/ 469088 w 866227"/>
                <a:gd name="connsiteY216" fmla="*/ 2297 h 796446"/>
                <a:gd name="connsiteX217" fmla="*/ 485862 w 866227"/>
                <a:gd name="connsiteY217" fmla="*/ 2297 h 796446"/>
                <a:gd name="connsiteX218" fmla="*/ 502636 w 866227"/>
                <a:gd name="connsiteY218" fmla="*/ 90194 h 796446"/>
                <a:gd name="connsiteX219" fmla="*/ 487204 w 866227"/>
                <a:gd name="connsiteY219" fmla="*/ 90194 h 796446"/>
                <a:gd name="connsiteX220" fmla="*/ 484520 w 866227"/>
                <a:gd name="connsiteY220" fmla="*/ 74091 h 796446"/>
                <a:gd name="connsiteX221" fmla="*/ 469088 w 866227"/>
                <a:gd name="connsiteY221" fmla="*/ 74091 h 796446"/>
                <a:gd name="connsiteX222" fmla="*/ 466404 w 866227"/>
                <a:gd name="connsiteY222" fmla="*/ 90194 h 796446"/>
                <a:gd name="connsiteX223" fmla="*/ 452313 w 866227"/>
                <a:gd name="connsiteY223" fmla="*/ 90194 h 796446"/>
                <a:gd name="connsiteX224" fmla="*/ 470429 w 866227"/>
                <a:gd name="connsiteY224" fmla="*/ 62014 h 796446"/>
                <a:gd name="connsiteX225" fmla="*/ 482507 w 866227"/>
                <a:gd name="connsiteY225" fmla="*/ 62014 h 796446"/>
                <a:gd name="connsiteX226" fmla="*/ 476468 w 866227"/>
                <a:gd name="connsiteY226" fmla="*/ 26452 h 796446"/>
                <a:gd name="connsiteX227" fmla="*/ 470429 w 866227"/>
                <a:gd name="connsiteY227" fmla="*/ 62014 h 796446"/>
                <a:gd name="connsiteX228" fmla="*/ 500623 w 866227"/>
                <a:gd name="connsiteY228" fmla="*/ 1626 h 796446"/>
                <a:gd name="connsiteX229" fmla="*/ 540211 w 866227"/>
                <a:gd name="connsiteY229" fmla="*/ 1626 h 796446"/>
                <a:gd name="connsiteX230" fmla="*/ 540211 w 866227"/>
                <a:gd name="connsiteY230" fmla="*/ 13704 h 796446"/>
                <a:gd name="connsiteX231" fmla="*/ 528133 w 866227"/>
                <a:gd name="connsiteY231" fmla="*/ 13704 h 796446"/>
                <a:gd name="connsiteX232" fmla="*/ 528133 w 866227"/>
                <a:gd name="connsiteY232" fmla="*/ 89524 h 796446"/>
                <a:gd name="connsiteX233" fmla="*/ 513372 w 866227"/>
                <a:gd name="connsiteY233" fmla="*/ 89524 h 796446"/>
                <a:gd name="connsiteX234" fmla="*/ 513372 w 866227"/>
                <a:gd name="connsiteY234" fmla="*/ 13704 h 796446"/>
                <a:gd name="connsiteX235" fmla="*/ 501294 w 866227"/>
                <a:gd name="connsiteY235" fmla="*/ 13704 h 796446"/>
                <a:gd name="connsiteX236" fmla="*/ 500623 w 866227"/>
                <a:gd name="connsiteY236" fmla="*/ 1626 h 796446"/>
                <a:gd name="connsiteX237" fmla="*/ 548262 w 866227"/>
                <a:gd name="connsiteY237" fmla="*/ 1626 h 796446"/>
                <a:gd name="connsiteX238" fmla="*/ 583824 w 866227"/>
                <a:gd name="connsiteY238" fmla="*/ 1626 h 796446"/>
                <a:gd name="connsiteX239" fmla="*/ 583824 w 866227"/>
                <a:gd name="connsiteY239" fmla="*/ 13704 h 796446"/>
                <a:gd name="connsiteX240" fmla="*/ 563024 w 866227"/>
                <a:gd name="connsiteY240" fmla="*/ 13704 h 796446"/>
                <a:gd name="connsiteX241" fmla="*/ 563024 w 866227"/>
                <a:gd name="connsiteY241" fmla="*/ 39201 h 796446"/>
                <a:gd name="connsiteX242" fmla="*/ 577785 w 866227"/>
                <a:gd name="connsiteY242" fmla="*/ 39201 h 796446"/>
                <a:gd name="connsiteX243" fmla="*/ 577785 w 866227"/>
                <a:gd name="connsiteY243" fmla="*/ 51278 h 796446"/>
                <a:gd name="connsiteX244" fmla="*/ 563024 w 866227"/>
                <a:gd name="connsiteY244" fmla="*/ 51278 h 796446"/>
                <a:gd name="connsiteX245" fmla="*/ 563024 w 866227"/>
                <a:gd name="connsiteY245" fmla="*/ 78117 h 796446"/>
                <a:gd name="connsiteX246" fmla="*/ 583824 w 866227"/>
                <a:gd name="connsiteY246" fmla="*/ 78117 h 796446"/>
                <a:gd name="connsiteX247" fmla="*/ 583824 w 866227"/>
                <a:gd name="connsiteY247" fmla="*/ 90194 h 796446"/>
                <a:gd name="connsiteX248" fmla="*/ 548262 w 866227"/>
                <a:gd name="connsiteY248" fmla="*/ 90194 h 796446"/>
                <a:gd name="connsiteX249" fmla="*/ 548262 w 866227"/>
                <a:gd name="connsiteY249" fmla="*/ 1626 h 796446"/>
                <a:gd name="connsiteX250" fmla="*/ 268466 w 866227"/>
                <a:gd name="connsiteY250" fmla="*/ 217680 h 796446"/>
                <a:gd name="connsiteX251" fmla="*/ 285241 w 866227"/>
                <a:gd name="connsiteY251" fmla="*/ 129782 h 796446"/>
                <a:gd name="connsiteX252" fmla="*/ 302015 w 866227"/>
                <a:gd name="connsiteY252" fmla="*/ 129782 h 796446"/>
                <a:gd name="connsiteX253" fmla="*/ 318789 w 866227"/>
                <a:gd name="connsiteY253" fmla="*/ 217680 h 796446"/>
                <a:gd name="connsiteX254" fmla="*/ 304028 w 866227"/>
                <a:gd name="connsiteY254" fmla="*/ 217680 h 796446"/>
                <a:gd name="connsiteX255" fmla="*/ 301344 w 866227"/>
                <a:gd name="connsiteY255" fmla="*/ 201576 h 796446"/>
                <a:gd name="connsiteX256" fmla="*/ 285912 w 866227"/>
                <a:gd name="connsiteY256" fmla="*/ 201576 h 796446"/>
                <a:gd name="connsiteX257" fmla="*/ 283228 w 866227"/>
                <a:gd name="connsiteY257" fmla="*/ 217680 h 796446"/>
                <a:gd name="connsiteX258" fmla="*/ 268466 w 866227"/>
                <a:gd name="connsiteY258" fmla="*/ 217680 h 796446"/>
                <a:gd name="connsiteX259" fmla="*/ 287254 w 866227"/>
                <a:gd name="connsiteY259" fmla="*/ 189499 h 796446"/>
                <a:gd name="connsiteX260" fmla="*/ 299331 w 866227"/>
                <a:gd name="connsiteY260" fmla="*/ 189499 h 796446"/>
                <a:gd name="connsiteX261" fmla="*/ 293292 w 866227"/>
                <a:gd name="connsiteY261" fmla="*/ 153937 h 796446"/>
                <a:gd name="connsiteX262" fmla="*/ 287254 w 866227"/>
                <a:gd name="connsiteY262" fmla="*/ 189499 h 796446"/>
                <a:gd name="connsiteX263" fmla="*/ 323486 w 866227"/>
                <a:gd name="connsiteY263" fmla="*/ 194867 h 796446"/>
                <a:gd name="connsiteX264" fmla="*/ 323486 w 866227"/>
                <a:gd name="connsiteY264" fmla="*/ 151924 h 796446"/>
                <a:gd name="connsiteX265" fmla="*/ 345628 w 866227"/>
                <a:gd name="connsiteY265" fmla="*/ 128440 h 796446"/>
                <a:gd name="connsiteX266" fmla="*/ 366428 w 866227"/>
                <a:gd name="connsiteY266" fmla="*/ 150582 h 796446"/>
                <a:gd name="connsiteX267" fmla="*/ 366428 w 866227"/>
                <a:gd name="connsiteY267" fmla="*/ 161318 h 796446"/>
                <a:gd name="connsiteX268" fmla="*/ 353009 w 866227"/>
                <a:gd name="connsiteY268" fmla="*/ 161318 h 796446"/>
                <a:gd name="connsiteX269" fmla="*/ 353009 w 866227"/>
                <a:gd name="connsiteY269" fmla="*/ 149911 h 796446"/>
                <a:gd name="connsiteX270" fmla="*/ 345628 w 866227"/>
                <a:gd name="connsiteY270" fmla="*/ 141189 h 796446"/>
                <a:gd name="connsiteX271" fmla="*/ 338248 w 866227"/>
                <a:gd name="connsiteY271" fmla="*/ 150582 h 796446"/>
                <a:gd name="connsiteX272" fmla="*/ 338248 w 866227"/>
                <a:gd name="connsiteY272" fmla="*/ 198221 h 796446"/>
                <a:gd name="connsiteX273" fmla="*/ 345628 w 866227"/>
                <a:gd name="connsiteY273" fmla="*/ 207615 h 796446"/>
                <a:gd name="connsiteX274" fmla="*/ 353009 w 866227"/>
                <a:gd name="connsiteY274" fmla="*/ 198892 h 796446"/>
                <a:gd name="connsiteX275" fmla="*/ 353009 w 866227"/>
                <a:gd name="connsiteY275" fmla="*/ 182789 h 796446"/>
                <a:gd name="connsiteX276" fmla="*/ 366428 w 866227"/>
                <a:gd name="connsiteY276" fmla="*/ 182789 h 796446"/>
                <a:gd name="connsiteX277" fmla="*/ 366428 w 866227"/>
                <a:gd name="connsiteY277" fmla="*/ 198221 h 796446"/>
                <a:gd name="connsiteX278" fmla="*/ 345628 w 866227"/>
                <a:gd name="connsiteY278" fmla="*/ 220364 h 796446"/>
                <a:gd name="connsiteX279" fmla="*/ 323486 w 866227"/>
                <a:gd name="connsiteY279" fmla="*/ 194867 h 796446"/>
                <a:gd name="connsiteX280" fmla="*/ 371796 w 866227"/>
                <a:gd name="connsiteY280" fmla="*/ 129782 h 796446"/>
                <a:gd name="connsiteX281" fmla="*/ 411384 w 866227"/>
                <a:gd name="connsiteY281" fmla="*/ 129782 h 796446"/>
                <a:gd name="connsiteX282" fmla="*/ 411384 w 866227"/>
                <a:gd name="connsiteY282" fmla="*/ 141860 h 796446"/>
                <a:gd name="connsiteX283" fmla="*/ 399306 w 866227"/>
                <a:gd name="connsiteY283" fmla="*/ 141860 h 796446"/>
                <a:gd name="connsiteX284" fmla="*/ 399306 w 866227"/>
                <a:gd name="connsiteY284" fmla="*/ 217680 h 796446"/>
                <a:gd name="connsiteX285" fmla="*/ 384545 w 866227"/>
                <a:gd name="connsiteY285" fmla="*/ 217680 h 796446"/>
                <a:gd name="connsiteX286" fmla="*/ 384545 w 866227"/>
                <a:gd name="connsiteY286" fmla="*/ 141860 h 796446"/>
                <a:gd name="connsiteX287" fmla="*/ 372467 w 866227"/>
                <a:gd name="connsiteY287" fmla="*/ 141860 h 796446"/>
                <a:gd name="connsiteX288" fmla="*/ 371796 w 866227"/>
                <a:gd name="connsiteY288" fmla="*/ 129782 h 796446"/>
                <a:gd name="connsiteX289" fmla="*/ 419435 w 866227"/>
                <a:gd name="connsiteY289" fmla="*/ 129782 h 796446"/>
                <a:gd name="connsiteX290" fmla="*/ 434197 w 866227"/>
                <a:gd name="connsiteY290" fmla="*/ 129782 h 796446"/>
                <a:gd name="connsiteX291" fmla="*/ 434197 w 866227"/>
                <a:gd name="connsiteY291" fmla="*/ 217680 h 796446"/>
                <a:gd name="connsiteX292" fmla="*/ 419435 w 866227"/>
                <a:gd name="connsiteY292" fmla="*/ 217680 h 796446"/>
                <a:gd name="connsiteX293" fmla="*/ 419435 w 866227"/>
                <a:gd name="connsiteY293" fmla="*/ 129782 h 796446"/>
                <a:gd name="connsiteX294" fmla="*/ 444261 w 866227"/>
                <a:gd name="connsiteY294" fmla="*/ 194867 h 796446"/>
                <a:gd name="connsiteX295" fmla="*/ 444261 w 866227"/>
                <a:gd name="connsiteY295" fmla="*/ 151924 h 796446"/>
                <a:gd name="connsiteX296" fmla="*/ 466404 w 866227"/>
                <a:gd name="connsiteY296" fmla="*/ 128440 h 796446"/>
                <a:gd name="connsiteX297" fmla="*/ 489217 w 866227"/>
                <a:gd name="connsiteY297" fmla="*/ 151924 h 796446"/>
                <a:gd name="connsiteX298" fmla="*/ 489217 w 866227"/>
                <a:gd name="connsiteY298" fmla="*/ 194867 h 796446"/>
                <a:gd name="connsiteX299" fmla="*/ 466404 w 866227"/>
                <a:gd name="connsiteY299" fmla="*/ 218351 h 796446"/>
                <a:gd name="connsiteX300" fmla="*/ 444261 w 866227"/>
                <a:gd name="connsiteY300" fmla="*/ 194867 h 796446"/>
                <a:gd name="connsiteX301" fmla="*/ 473784 w 866227"/>
                <a:gd name="connsiteY301" fmla="*/ 197550 h 796446"/>
                <a:gd name="connsiteX302" fmla="*/ 473784 w 866227"/>
                <a:gd name="connsiteY302" fmla="*/ 149911 h 796446"/>
                <a:gd name="connsiteX303" fmla="*/ 466404 w 866227"/>
                <a:gd name="connsiteY303" fmla="*/ 140517 h 796446"/>
                <a:gd name="connsiteX304" fmla="*/ 459023 w 866227"/>
                <a:gd name="connsiteY304" fmla="*/ 149911 h 796446"/>
                <a:gd name="connsiteX305" fmla="*/ 459023 w 866227"/>
                <a:gd name="connsiteY305" fmla="*/ 197550 h 796446"/>
                <a:gd name="connsiteX306" fmla="*/ 466404 w 866227"/>
                <a:gd name="connsiteY306" fmla="*/ 206944 h 796446"/>
                <a:gd name="connsiteX307" fmla="*/ 473784 w 866227"/>
                <a:gd name="connsiteY307" fmla="*/ 197550 h 796446"/>
                <a:gd name="connsiteX308" fmla="*/ 511359 w 866227"/>
                <a:gd name="connsiteY308" fmla="*/ 161989 h 796446"/>
                <a:gd name="connsiteX309" fmla="*/ 511359 w 866227"/>
                <a:gd name="connsiteY309" fmla="*/ 217680 h 796446"/>
                <a:gd name="connsiteX310" fmla="*/ 498610 w 866227"/>
                <a:gd name="connsiteY310" fmla="*/ 217680 h 796446"/>
                <a:gd name="connsiteX311" fmla="*/ 498610 w 866227"/>
                <a:gd name="connsiteY311" fmla="*/ 129782 h 796446"/>
                <a:gd name="connsiteX312" fmla="*/ 513372 w 866227"/>
                <a:gd name="connsiteY312" fmla="*/ 129782 h 796446"/>
                <a:gd name="connsiteX313" fmla="*/ 529475 w 866227"/>
                <a:gd name="connsiteY313" fmla="*/ 180105 h 796446"/>
                <a:gd name="connsiteX314" fmla="*/ 529475 w 866227"/>
                <a:gd name="connsiteY314" fmla="*/ 129782 h 796446"/>
                <a:gd name="connsiteX315" fmla="*/ 541553 w 866227"/>
                <a:gd name="connsiteY315" fmla="*/ 129782 h 796446"/>
                <a:gd name="connsiteX316" fmla="*/ 541553 w 866227"/>
                <a:gd name="connsiteY316" fmla="*/ 217680 h 796446"/>
                <a:gd name="connsiteX317" fmla="*/ 528804 w 866227"/>
                <a:gd name="connsiteY317" fmla="*/ 217680 h 796446"/>
                <a:gd name="connsiteX318" fmla="*/ 511359 w 866227"/>
                <a:gd name="connsiteY318" fmla="*/ 161989 h 796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Lst>
              <a:rect l="l" t="t" r="r" b="b"/>
              <a:pathLst>
                <a:path w="866227" h="796446">
                  <a:moveTo>
                    <a:pt x="63148" y="1626"/>
                  </a:moveTo>
                  <a:lnTo>
                    <a:pt x="63148" y="219693"/>
                  </a:lnTo>
                  <a:lnTo>
                    <a:pt x="26245" y="219693"/>
                  </a:lnTo>
                  <a:lnTo>
                    <a:pt x="26245" y="52620"/>
                  </a:lnTo>
                  <a:lnTo>
                    <a:pt x="748" y="79459"/>
                  </a:lnTo>
                  <a:lnTo>
                    <a:pt x="77" y="79459"/>
                  </a:lnTo>
                  <a:lnTo>
                    <a:pt x="77" y="41213"/>
                  </a:lnTo>
                  <a:lnTo>
                    <a:pt x="33625" y="1626"/>
                  </a:lnTo>
                  <a:lnTo>
                    <a:pt x="63148" y="1626"/>
                  </a:lnTo>
                  <a:close/>
                  <a:moveTo>
                    <a:pt x="183923" y="49265"/>
                  </a:moveTo>
                  <a:lnTo>
                    <a:pt x="183923" y="68052"/>
                  </a:lnTo>
                  <a:cubicBezTo>
                    <a:pt x="183923" y="86169"/>
                    <a:pt x="173859" y="98246"/>
                    <a:pt x="159097" y="103614"/>
                  </a:cubicBezTo>
                  <a:cubicBezTo>
                    <a:pt x="177214" y="107640"/>
                    <a:pt x="185936" y="120388"/>
                    <a:pt x="185936" y="140517"/>
                  </a:cubicBezTo>
                  <a:lnTo>
                    <a:pt x="185936" y="172725"/>
                  </a:lnTo>
                  <a:cubicBezTo>
                    <a:pt x="185936" y="202918"/>
                    <a:pt x="169833" y="222376"/>
                    <a:pt x="132929" y="222376"/>
                  </a:cubicBezTo>
                  <a:cubicBezTo>
                    <a:pt x="96026" y="222376"/>
                    <a:pt x="82606" y="200905"/>
                    <a:pt x="82606" y="168028"/>
                  </a:cubicBezTo>
                  <a:lnTo>
                    <a:pt x="82606" y="139176"/>
                  </a:lnTo>
                  <a:lnTo>
                    <a:pt x="116155" y="139176"/>
                  </a:lnTo>
                  <a:lnTo>
                    <a:pt x="116155" y="170041"/>
                  </a:lnTo>
                  <a:cubicBezTo>
                    <a:pt x="116155" y="182789"/>
                    <a:pt x="120852" y="191512"/>
                    <a:pt x="132929" y="191512"/>
                  </a:cubicBezTo>
                  <a:cubicBezTo>
                    <a:pt x="144336" y="191512"/>
                    <a:pt x="149033" y="183460"/>
                    <a:pt x="149033" y="172053"/>
                  </a:cubicBezTo>
                  <a:lnTo>
                    <a:pt x="149033" y="135821"/>
                  </a:lnTo>
                  <a:cubicBezTo>
                    <a:pt x="149033" y="124414"/>
                    <a:pt x="143665" y="118375"/>
                    <a:pt x="130916" y="118375"/>
                  </a:cubicBezTo>
                  <a:lnTo>
                    <a:pt x="115484" y="118375"/>
                  </a:lnTo>
                  <a:lnTo>
                    <a:pt x="115484" y="90194"/>
                  </a:lnTo>
                  <a:lnTo>
                    <a:pt x="129575" y="90194"/>
                  </a:lnTo>
                  <a:cubicBezTo>
                    <a:pt x="141652" y="90194"/>
                    <a:pt x="149033" y="84156"/>
                    <a:pt x="149033" y="72749"/>
                  </a:cubicBezTo>
                  <a:lnTo>
                    <a:pt x="149033" y="49265"/>
                  </a:lnTo>
                  <a:cubicBezTo>
                    <a:pt x="149033" y="37188"/>
                    <a:pt x="145007" y="29807"/>
                    <a:pt x="133600" y="29807"/>
                  </a:cubicBezTo>
                  <a:cubicBezTo>
                    <a:pt x="122194" y="29807"/>
                    <a:pt x="118168" y="37188"/>
                    <a:pt x="118168" y="51278"/>
                  </a:cubicBezTo>
                  <a:lnTo>
                    <a:pt x="118168" y="73420"/>
                  </a:lnTo>
                  <a:lnTo>
                    <a:pt x="84619" y="73420"/>
                  </a:lnTo>
                  <a:lnTo>
                    <a:pt x="84619" y="53962"/>
                  </a:lnTo>
                  <a:cubicBezTo>
                    <a:pt x="84619" y="21755"/>
                    <a:pt x="98039" y="-387"/>
                    <a:pt x="135613" y="-387"/>
                  </a:cubicBezTo>
                  <a:cubicBezTo>
                    <a:pt x="169162" y="-387"/>
                    <a:pt x="183923" y="18400"/>
                    <a:pt x="183923" y="49265"/>
                  </a:cubicBezTo>
                  <a:moveTo>
                    <a:pt x="862949" y="587387"/>
                  </a:moveTo>
                  <a:cubicBezTo>
                    <a:pt x="834768" y="547799"/>
                    <a:pt x="705941" y="388107"/>
                    <a:pt x="466404" y="388107"/>
                  </a:cubicBezTo>
                  <a:cubicBezTo>
                    <a:pt x="226866" y="388107"/>
                    <a:pt x="98710" y="547128"/>
                    <a:pt x="69858" y="587387"/>
                  </a:cubicBezTo>
                  <a:cubicBezTo>
                    <a:pt x="68516" y="589399"/>
                    <a:pt x="67845" y="590741"/>
                    <a:pt x="66503" y="592083"/>
                  </a:cubicBezTo>
                  <a:cubicBezTo>
                    <a:pt x="67174" y="593425"/>
                    <a:pt x="68516" y="594767"/>
                    <a:pt x="69858" y="596780"/>
                  </a:cubicBezTo>
                  <a:cubicBezTo>
                    <a:pt x="98039" y="636368"/>
                    <a:pt x="226866" y="796059"/>
                    <a:pt x="466404" y="796059"/>
                  </a:cubicBezTo>
                  <a:cubicBezTo>
                    <a:pt x="705270" y="796059"/>
                    <a:pt x="834097" y="637038"/>
                    <a:pt x="862949" y="596780"/>
                  </a:cubicBezTo>
                  <a:cubicBezTo>
                    <a:pt x="864291" y="594767"/>
                    <a:pt x="864962" y="593425"/>
                    <a:pt x="866304" y="592083"/>
                  </a:cubicBezTo>
                  <a:cubicBezTo>
                    <a:pt x="864962" y="590741"/>
                    <a:pt x="864291" y="588729"/>
                    <a:pt x="862949" y="587387"/>
                  </a:cubicBezTo>
                  <a:moveTo>
                    <a:pt x="332880" y="488753"/>
                  </a:moveTo>
                  <a:cubicBezTo>
                    <a:pt x="334893" y="485398"/>
                    <a:pt x="342273" y="476676"/>
                    <a:pt x="342944" y="475334"/>
                  </a:cubicBezTo>
                  <a:cubicBezTo>
                    <a:pt x="344957" y="472650"/>
                    <a:pt x="348312" y="472650"/>
                    <a:pt x="350996" y="471979"/>
                  </a:cubicBezTo>
                  <a:cubicBezTo>
                    <a:pt x="353680" y="471308"/>
                    <a:pt x="357035" y="472650"/>
                    <a:pt x="357035" y="474663"/>
                  </a:cubicBezTo>
                  <a:cubicBezTo>
                    <a:pt x="357706" y="476676"/>
                    <a:pt x="356364" y="484056"/>
                    <a:pt x="355022" y="485398"/>
                  </a:cubicBezTo>
                  <a:cubicBezTo>
                    <a:pt x="351667" y="488753"/>
                    <a:pt x="342273" y="494121"/>
                    <a:pt x="337577" y="493450"/>
                  </a:cubicBezTo>
                  <a:cubicBezTo>
                    <a:pt x="334222" y="492779"/>
                    <a:pt x="332209" y="490095"/>
                    <a:pt x="332880" y="488753"/>
                  </a:cubicBezTo>
                  <a:moveTo>
                    <a:pt x="324828" y="505528"/>
                  </a:moveTo>
                  <a:cubicBezTo>
                    <a:pt x="325499" y="504857"/>
                    <a:pt x="325499" y="504857"/>
                    <a:pt x="325499" y="504186"/>
                  </a:cubicBezTo>
                  <a:cubicBezTo>
                    <a:pt x="328183" y="500831"/>
                    <a:pt x="334222" y="500160"/>
                    <a:pt x="338918" y="499489"/>
                  </a:cubicBezTo>
                  <a:cubicBezTo>
                    <a:pt x="342944" y="498818"/>
                    <a:pt x="348312" y="500831"/>
                    <a:pt x="348983" y="503515"/>
                  </a:cubicBezTo>
                  <a:cubicBezTo>
                    <a:pt x="349654" y="506198"/>
                    <a:pt x="338918" y="511567"/>
                    <a:pt x="336235" y="512908"/>
                  </a:cubicBezTo>
                  <a:cubicBezTo>
                    <a:pt x="330196" y="518276"/>
                    <a:pt x="321473" y="529012"/>
                    <a:pt x="316105" y="530354"/>
                  </a:cubicBezTo>
                  <a:cubicBezTo>
                    <a:pt x="314092" y="531025"/>
                    <a:pt x="312751" y="530354"/>
                    <a:pt x="312080" y="529683"/>
                  </a:cubicBezTo>
                  <a:cubicBezTo>
                    <a:pt x="315434" y="522302"/>
                    <a:pt x="320131" y="513579"/>
                    <a:pt x="324828" y="505528"/>
                  </a:cubicBezTo>
                  <a:moveTo>
                    <a:pt x="414068" y="689375"/>
                  </a:moveTo>
                  <a:cubicBezTo>
                    <a:pt x="410713" y="702123"/>
                    <a:pt x="407358" y="706820"/>
                    <a:pt x="404003" y="710846"/>
                  </a:cubicBezTo>
                  <a:cubicBezTo>
                    <a:pt x="400648" y="714872"/>
                    <a:pt x="388571" y="720239"/>
                    <a:pt x="381190" y="719569"/>
                  </a:cubicBezTo>
                  <a:cubicBezTo>
                    <a:pt x="373809" y="718897"/>
                    <a:pt x="372467" y="698768"/>
                    <a:pt x="372467" y="688703"/>
                  </a:cubicBezTo>
                  <a:cubicBezTo>
                    <a:pt x="372467" y="685349"/>
                    <a:pt x="367099" y="696084"/>
                    <a:pt x="364416" y="673942"/>
                  </a:cubicBezTo>
                  <a:cubicBezTo>
                    <a:pt x="362403" y="659852"/>
                    <a:pt x="353680" y="675284"/>
                    <a:pt x="353009" y="665891"/>
                  </a:cubicBezTo>
                  <a:cubicBezTo>
                    <a:pt x="352338" y="656497"/>
                    <a:pt x="347641" y="658510"/>
                    <a:pt x="342944" y="652471"/>
                  </a:cubicBezTo>
                  <a:cubicBezTo>
                    <a:pt x="338248" y="646432"/>
                    <a:pt x="332209" y="653142"/>
                    <a:pt x="326170" y="655826"/>
                  </a:cubicBezTo>
                  <a:cubicBezTo>
                    <a:pt x="319460" y="658510"/>
                    <a:pt x="322144" y="660522"/>
                    <a:pt x="313421" y="657168"/>
                  </a:cubicBezTo>
                  <a:lnTo>
                    <a:pt x="312751" y="657168"/>
                  </a:lnTo>
                  <a:cubicBezTo>
                    <a:pt x="304028" y="637038"/>
                    <a:pt x="299331" y="615568"/>
                    <a:pt x="299331" y="592083"/>
                  </a:cubicBezTo>
                  <a:cubicBezTo>
                    <a:pt x="299331" y="586715"/>
                    <a:pt x="299331" y="580677"/>
                    <a:pt x="300002" y="575309"/>
                  </a:cubicBezTo>
                  <a:cubicBezTo>
                    <a:pt x="300002" y="574638"/>
                    <a:pt x="300673" y="573967"/>
                    <a:pt x="301344" y="573967"/>
                  </a:cubicBezTo>
                  <a:cubicBezTo>
                    <a:pt x="310067" y="563231"/>
                    <a:pt x="310067" y="561218"/>
                    <a:pt x="310067" y="561218"/>
                  </a:cubicBezTo>
                  <a:lnTo>
                    <a:pt x="320131" y="557864"/>
                  </a:lnTo>
                  <a:cubicBezTo>
                    <a:pt x="320131" y="557864"/>
                    <a:pt x="335564" y="560548"/>
                    <a:pt x="347641" y="564573"/>
                  </a:cubicBezTo>
                  <a:cubicBezTo>
                    <a:pt x="357035" y="567928"/>
                    <a:pt x="372467" y="576651"/>
                    <a:pt x="381190" y="572625"/>
                  </a:cubicBezTo>
                  <a:cubicBezTo>
                    <a:pt x="387900" y="569941"/>
                    <a:pt x="392596" y="566586"/>
                    <a:pt x="391926" y="561218"/>
                  </a:cubicBezTo>
                  <a:cubicBezTo>
                    <a:pt x="391254" y="554509"/>
                    <a:pt x="385887" y="553167"/>
                    <a:pt x="379848" y="557193"/>
                  </a:cubicBezTo>
                  <a:cubicBezTo>
                    <a:pt x="377164" y="558535"/>
                    <a:pt x="372467" y="547128"/>
                    <a:pt x="368441" y="547799"/>
                  </a:cubicBezTo>
                  <a:cubicBezTo>
                    <a:pt x="364416" y="548470"/>
                    <a:pt x="373138" y="561890"/>
                    <a:pt x="369783" y="561890"/>
                  </a:cubicBezTo>
                  <a:cubicBezTo>
                    <a:pt x="366428" y="562560"/>
                    <a:pt x="359719" y="547799"/>
                    <a:pt x="358377" y="545786"/>
                  </a:cubicBezTo>
                  <a:cubicBezTo>
                    <a:pt x="357035" y="543773"/>
                    <a:pt x="352338" y="537734"/>
                    <a:pt x="347641" y="542431"/>
                  </a:cubicBezTo>
                  <a:cubicBezTo>
                    <a:pt x="337577" y="551825"/>
                    <a:pt x="322144" y="551154"/>
                    <a:pt x="318789" y="553838"/>
                  </a:cubicBezTo>
                  <a:cubicBezTo>
                    <a:pt x="308725" y="561218"/>
                    <a:pt x="306712" y="551154"/>
                    <a:pt x="306712" y="545786"/>
                  </a:cubicBezTo>
                  <a:cubicBezTo>
                    <a:pt x="307383" y="544444"/>
                    <a:pt x="307383" y="543102"/>
                    <a:pt x="308054" y="541760"/>
                  </a:cubicBezTo>
                  <a:cubicBezTo>
                    <a:pt x="311409" y="538405"/>
                    <a:pt x="322815" y="537063"/>
                    <a:pt x="326841" y="539747"/>
                  </a:cubicBezTo>
                  <a:cubicBezTo>
                    <a:pt x="330867" y="542431"/>
                    <a:pt x="334222" y="539076"/>
                    <a:pt x="336235" y="537063"/>
                  </a:cubicBezTo>
                  <a:cubicBezTo>
                    <a:pt x="338248" y="535051"/>
                    <a:pt x="337577" y="532367"/>
                    <a:pt x="336235" y="530354"/>
                  </a:cubicBezTo>
                  <a:cubicBezTo>
                    <a:pt x="334893" y="528341"/>
                    <a:pt x="338248" y="526328"/>
                    <a:pt x="340931" y="525657"/>
                  </a:cubicBezTo>
                  <a:cubicBezTo>
                    <a:pt x="342944" y="524986"/>
                    <a:pt x="350325" y="519618"/>
                    <a:pt x="353680" y="518276"/>
                  </a:cubicBezTo>
                  <a:cubicBezTo>
                    <a:pt x="356364" y="516263"/>
                    <a:pt x="371796" y="514921"/>
                    <a:pt x="379177" y="518276"/>
                  </a:cubicBezTo>
                  <a:cubicBezTo>
                    <a:pt x="385887" y="521631"/>
                    <a:pt x="392596" y="518947"/>
                    <a:pt x="395951" y="514921"/>
                  </a:cubicBezTo>
                  <a:cubicBezTo>
                    <a:pt x="399977" y="509553"/>
                    <a:pt x="405345" y="506198"/>
                    <a:pt x="408029" y="504857"/>
                  </a:cubicBezTo>
                  <a:cubicBezTo>
                    <a:pt x="410713" y="503515"/>
                    <a:pt x="401990" y="496134"/>
                    <a:pt x="395280" y="504186"/>
                  </a:cubicBezTo>
                  <a:cubicBezTo>
                    <a:pt x="388571" y="512908"/>
                    <a:pt x="385216" y="513579"/>
                    <a:pt x="381861" y="513579"/>
                  </a:cubicBezTo>
                  <a:cubicBezTo>
                    <a:pt x="378506" y="513579"/>
                    <a:pt x="359719" y="508882"/>
                    <a:pt x="357035" y="502844"/>
                  </a:cubicBezTo>
                  <a:cubicBezTo>
                    <a:pt x="355022" y="496805"/>
                    <a:pt x="363074" y="492108"/>
                    <a:pt x="370454" y="488753"/>
                  </a:cubicBezTo>
                  <a:cubicBezTo>
                    <a:pt x="377835" y="485398"/>
                    <a:pt x="397293" y="485398"/>
                    <a:pt x="401990" y="484056"/>
                  </a:cubicBezTo>
                  <a:cubicBezTo>
                    <a:pt x="412055" y="482043"/>
                    <a:pt x="424803" y="476676"/>
                    <a:pt x="431513" y="481373"/>
                  </a:cubicBezTo>
                  <a:cubicBezTo>
                    <a:pt x="438223" y="485398"/>
                    <a:pt x="404674" y="493450"/>
                    <a:pt x="415410" y="499489"/>
                  </a:cubicBezTo>
                  <a:cubicBezTo>
                    <a:pt x="419435" y="501502"/>
                    <a:pt x="436881" y="489424"/>
                    <a:pt x="442919" y="486069"/>
                  </a:cubicBezTo>
                  <a:cubicBezTo>
                    <a:pt x="457010" y="478689"/>
                    <a:pt x="428829" y="476005"/>
                    <a:pt x="432855" y="461243"/>
                  </a:cubicBezTo>
                  <a:cubicBezTo>
                    <a:pt x="436881" y="444469"/>
                    <a:pt x="397964" y="450508"/>
                    <a:pt x="379177" y="452520"/>
                  </a:cubicBezTo>
                  <a:cubicBezTo>
                    <a:pt x="405345" y="435746"/>
                    <a:pt x="435539" y="426353"/>
                    <a:pt x="469088" y="426353"/>
                  </a:cubicBezTo>
                  <a:cubicBezTo>
                    <a:pt x="547592" y="426353"/>
                    <a:pt x="613347" y="480701"/>
                    <a:pt x="630792" y="553838"/>
                  </a:cubicBezTo>
                  <a:cubicBezTo>
                    <a:pt x="630792" y="557193"/>
                    <a:pt x="630121" y="559876"/>
                    <a:pt x="630121" y="561218"/>
                  </a:cubicBezTo>
                  <a:cubicBezTo>
                    <a:pt x="628779" y="567257"/>
                    <a:pt x="617373" y="572625"/>
                    <a:pt x="610663" y="562560"/>
                  </a:cubicBezTo>
                  <a:cubicBezTo>
                    <a:pt x="608650" y="559876"/>
                    <a:pt x="601940" y="553167"/>
                    <a:pt x="601940" y="565244"/>
                  </a:cubicBezTo>
                  <a:cubicBezTo>
                    <a:pt x="601940" y="576651"/>
                    <a:pt x="613347" y="577993"/>
                    <a:pt x="602611" y="584702"/>
                  </a:cubicBezTo>
                  <a:cubicBezTo>
                    <a:pt x="591876" y="591412"/>
                    <a:pt x="589863" y="590070"/>
                    <a:pt x="585166" y="591412"/>
                  </a:cubicBezTo>
                  <a:cubicBezTo>
                    <a:pt x="580469" y="593425"/>
                    <a:pt x="575772" y="604832"/>
                    <a:pt x="576443" y="611541"/>
                  </a:cubicBezTo>
                  <a:cubicBezTo>
                    <a:pt x="577785" y="617580"/>
                    <a:pt x="592547" y="635026"/>
                    <a:pt x="581811" y="634355"/>
                  </a:cubicBezTo>
                  <a:cubicBezTo>
                    <a:pt x="579127" y="634355"/>
                    <a:pt x="558998" y="620264"/>
                    <a:pt x="555643" y="611541"/>
                  </a:cubicBezTo>
                  <a:cubicBezTo>
                    <a:pt x="552288" y="602148"/>
                    <a:pt x="548262" y="593425"/>
                    <a:pt x="545579" y="586045"/>
                  </a:cubicBezTo>
                  <a:cubicBezTo>
                    <a:pt x="542895" y="579335"/>
                    <a:pt x="535514" y="577322"/>
                    <a:pt x="530146" y="581348"/>
                  </a:cubicBezTo>
                  <a:cubicBezTo>
                    <a:pt x="524107" y="585374"/>
                    <a:pt x="531488" y="589399"/>
                    <a:pt x="527462" y="598122"/>
                  </a:cubicBezTo>
                  <a:cubicBezTo>
                    <a:pt x="523436" y="606845"/>
                    <a:pt x="520082" y="614225"/>
                    <a:pt x="514043" y="607516"/>
                  </a:cubicBezTo>
                  <a:cubicBezTo>
                    <a:pt x="497939" y="588729"/>
                    <a:pt x="474455" y="598122"/>
                    <a:pt x="470429" y="577322"/>
                  </a:cubicBezTo>
                  <a:cubicBezTo>
                    <a:pt x="468417" y="565915"/>
                    <a:pt x="459023" y="567257"/>
                    <a:pt x="450971" y="560548"/>
                  </a:cubicBezTo>
                  <a:cubicBezTo>
                    <a:pt x="442919" y="554509"/>
                    <a:pt x="438223" y="550483"/>
                    <a:pt x="436881" y="555180"/>
                  </a:cubicBezTo>
                  <a:cubicBezTo>
                    <a:pt x="435539" y="559206"/>
                    <a:pt x="462378" y="580677"/>
                    <a:pt x="464391" y="586045"/>
                  </a:cubicBezTo>
                  <a:cubicBezTo>
                    <a:pt x="467075" y="594096"/>
                    <a:pt x="456339" y="601477"/>
                    <a:pt x="448287" y="602819"/>
                  </a:cubicBezTo>
                  <a:cubicBezTo>
                    <a:pt x="440236" y="604832"/>
                    <a:pt x="436881" y="598122"/>
                    <a:pt x="428829" y="590070"/>
                  </a:cubicBezTo>
                  <a:cubicBezTo>
                    <a:pt x="420777" y="582019"/>
                    <a:pt x="417422" y="575980"/>
                    <a:pt x="417422" y="582690"/>
                  </a:cubicBezTo>
                  <a:cubicBezTo>
                    <a:pt x="416752" y="592083"/>
                    <a:pt x="424803" y="605503"/>
                    <a:pt x="432855" y="610199"/>
                  </a:cubicBezTo>
                  <a:cubicBezTo>
                    <a:pt x="439565" y="614225"/>
                    <a:pt x="446945" y="616238"/>
                    <a:pt x="444932" y="623619"/>
                  </a:cubicBezTo>
                  <a:cubicBezTo>
                    <a:pt x="442919" y="630329"/>
                    <a:pt x="444932" y="626303"/>
                    <a:pt x="437552" y="634355"/>
                  </a:cubicBezTo>
                  <a:cubicBezTo>
                    <a:pt x="430171" y="641735"/>
                    <a:pt x="428829" y="644419"/>
                    <a:pt x="428829" y="654484"/>
                  </a:cubicBezTo>
                  <a:cubicBezTo>
                    <a:pt x="429500" y="665219"/>
                    <a:pt x="426816" y="665219"/>
                    <a:pt x="424803" y="673942"/>
                  </a:cubicBezTo>
                  <a:cubicBezTo>
                    <a:pt x="421448" y="684007"/>
                    <a:pt x="417422" y="676626"/>
                    <a:pt x="414068" y="689375"/>
                  </a:cubicBezTo>
                  <a:moveTo>
                    <a:pt x="593218" y="622948"/>
                  </a:moveTo>
                  <a:cubicBezTo>
                    <a:pt x="598585" y="622277"/>
                    <a:pt x="607308" y="630329"/>
                    <a:pt x="603953" y="633013"/>
                  </a:cubicBezTo>
                  <a:cubicBezTo>
                    <a:pt x="600598" y="635697"/>
                    <a:pt x="592547" y="635026"/>
                    <a:pt x="587850" y="631671"/>
                  </a:cubicBezTo>
                  <a:cubicBezTo>
                    <a:pt x="583824" y="628316"/>
                    <a:pt x="590534" y="622948"/>
                    <a:pt x="593218" y="622948"/>
                  </a:cubicBezTo>
                  <a:moveTo>
                    <a:pt x="585837" y="617580"/>
                  </a:moveTo>
                  <a:cubicBezTo>
                    <a:pt x="583824" y="616909"/>
                    <a:pt x="582482" y="614896"/>
                    <a:pt x="581140" y="610871"/>
                  </a:cubicBezTo>
                  <a:cubicBezTo>
                    <a:pt x="579798" y="606845"/>
                    <a:pt x="583153" y="604161"/>
                    <a:pt x="586508" y="606174"/>
                  </a:cubicBezTo>
                  <a:cubicBezTo>
                    <a:pt x="589863" y="608187"/>
                    <a:pt x="594560" y="612883"/>
                    <a:pt x="594560" y="615568"/>
                  </a:cubicBezTo>
                  <a:cubicBezTo>
                    <a:pt x="594560" y="618922"/>
                    <a:pt x="587850" y="618922"/>
                    <a:pt x="585837" y="617580"/>
                  </a:cubicBezTo>
                  <a:moveTo>
                    <a:pt x="512030" y="617580"/>
                  </a:moveTo>
                  <a:cubicBezTo>
                    <a:pt x="508675" y="620264"/>
                    <a:pt x="500623" y="619593"/>
                    <a:pt x="495927" y="616238"/>
                  </a:cubicBezTo>
                  <a:cubicBezTo>
                    <a:pt x="491901" y="612883"/>
                    <a:pt x="498610" y="607516"/>
                    <a:pt x="501294" y="607516"/>
                  </a:cubicBezTo>
                  <a:cubicBezTo>
                    <a:pt x="507333" y="606845"/>
                    <a:pt x="515385" y="614896"/>
                    <a:pt x="512030" y="617580"/>
                  </a:cubicBezTo>
                  <a:moveTo>
                    <a:pt x="444261" y="650458"/>
                  </a:moveTo>
                  <a:cubicBezTo>
                    <a:pt x="442249" y="654484"/>
                    <a:pt x="435539" y="681994"/>
                    <a:pt x="431513" y="678639"/>
                  </a:cubicBezTo>
                  <a:cubicBezTo>
                    <a:pt x="427487" y="675284"/>
                    <a:pt x="433526" y="646432"/>
                    <a:pt x="434197" y="643748"/>
                  </a:cubicBezTo>
                  <a:cubicBezTo>
                    <a:pt x="440907" y="632342"/>
                    <a:pt x="454997" y="633013"/>
                    <a:pt x="444261" y="650458"/>
                  </a:cubicBezTo>
                  <a:moveTo>
                    <a:pt x="467075" y="759156"/>
                  </a:moveTo>
                  <a:cubicBezTo>
                    <a:pt x="450971" y="759156"/>
                    <a:pt x="434868" y="756472"/>
                    <a:pt x="420106" y="752446"/>
                  </a:cubicBezTo>
                  <a:cubicBezTo>
                    <a:pt x="418093" y="750433"/>
                    <a:pt x="416752" y="747749"/>
                    <a:pt x="418093" y="744394"/>
                  </a:cubicBezTo>
                  <a:cubicBezTo>
                    <a:pt x="423461" y="730975"/>
                    <a:pt x="438894" y="725607"/>
                    <a:pt x="450971" y="724265"/>
                  </a:cubicBezTo>
                  <a:cubicBezTo>
                    <a:pt x="477810" y="721581"/>
                    <a:pt x="513372" y="741711"/>
                    <a:pt x="519411" y="738356"/>
                  </a:cubicBezTo>
                  <a:cubicBezTo>
                    <a:pt x="524778" y="735001"/>
                    <a:pt x="536185" y="720239"/>
                    <a:pt x="552959" y="720910"/>
                  </a:cubicBezTo>
                  <a:cubicBezTo>
                    <a:pt x="564366" y="721581"/>
                    <a:pt x="564366" y="723594"/>
                    <a:pt x="568392" y="724936"/>
                  </a:cubicBezTo>
                  <a:cubicBezTo>
                    <a:pt x="540211" y="746407"/>
                    <a:pt x="504649" y="759156"/>
                    <a:pt x="467075" y="759156"/>
                  </a:cubicBezTo>
                  <a:moveTo>
                    <a:pt x="584495" y="710846"/>
                  </a:moveTo>
                  <a:cubicBezTo>
                    <a:pt x="583153" y="710175"/>
                    <a:pt x="581140" y="709504"/>
                    <a:pt x="579127" y="708833"/>
                  </a:cubicBezTo>
                  <a:cubicBezTo>
                    <a:pt x="569734" y="704136"/>
                    <a:pt x="571076" y="711517"/>
                    <a:pt x="566379" y="710175"/>
                  </a:cubicBezTo>
                  <a:cubicBezTo>
                    <a:pt x="561682" y="708833"/>
                    <a:pt x="571747" y="698097"/>
                    <a:pt x="557656" y="706820"/>
                  </a:cubicBezTo>
                  <a:cubicBezTo>
                    <a:pt x="544237" y="715542"/>
                    <a:pt x="547592" y="705478"/>
                    <a:pt x="542224" y="690716"/>
                  </a:cubicBezTo>
                  <a:cubicBezTo>
                    <a:pt x="536185" y="675955"/>
                    <a:pt x="548933" y="659181"/>
                    <a:pt x="559669" y="655155"/>
                  </a:cubicBezTo>
                  <a:cubicBezTo>
                    <a:pt x="574430" y="649787"/>
                    <a:pt x="583153" y="649116"/>
                    <a:pt x="589863" y="647103"/>
                  </a:cubicBezTo>
                  <a:cubicBezTo>
                    <a:pt x="609992" y="642406"/>
                    <a:pt x="614018" y="630329"/>
                    <a:pt x="618044" y="637710"/>
                  </a:cubicBezTo>
                  <a:lnTo>
                    <a:pt x="620057" y="641735"/>
                  </a:lnTo>
                  <a:cubicBezTo>
                    <a:pt x="621399" y="643748"/>
                    <a:pt x="622741" y="648445"/>
                    <a:pt x="622741" y="652471"/>
                  </a:cubicBezTo>
                  <a:cubicBezTo>
                    <a:pt x="614018" y="674613"/>
                    <a:pt x="601269" y="694071"/>
                    <a:pt x="584495" y="710846"/>
                  </a:cubicBezTo>
                  <a:moveTo>
                    <a:pt x="630121" y="626974"/>
                  </a:moveTo>
                  <a:cubicBezTo>
                    <a:pt x="625424" y="625632"/>
                    <a:pt x="606637" y="600135"/>
                    <a:pt x="622070" y="582690"/>
                  </a:cubicBezTo>
                  <a:cubicBezTo>
                    <a:pt x="624754" y="580006"/>
                    <a:pt x="617373" y="571954"/>
                    <a:pt x="619386" y="571283"/>
                  </a:cubicBezTo>
                  <a:cubicBezTo>
                    <a:pt x="627437" y="570612"/>
                    <a:pt x="631463" y="575980"/>
                    <a:pt x="634147" y="582690"/>
                  </a:cubicBezTo>
                  <a:lnTo>
                    <a:pt x="634147" y="592083"/>
                  </a:lnTo>
                  <a:cubicBezTo>
                    <a:pt x="633476" y="604161"/>
                    <a:pt x="632134" y="615568"/>
                    <a:pt x="630121" y="626974"/>
                  </a:cubicBezTo>
                  <a:moveTo>
                    <a:pt x="271150" y="67382"/>
                  </a:moveTo>
                  <a:lnTo>
                    <a:pt x="271150" y="24439"/>
                  </a:lnTo>
                  <a:cubicBezTo>
                    <a:pt x="271150" y="10349"/>
                    <a:pt x="277860" y="955"/>
                    <a:pt x="293292" y="955"/>
                  </a:cubicBezTo>
                  <a:cubicBezTo>
                    <a:pt x="309396" y="955"/>
                    <a:pt x="314092" y="10349"/>
                    <a:pt x="314092" y="23097"/>
                  </a:cubicBezTo>
                  <a:lnTo>
                    <a:pt x="314092" y="33833"/>
                  </a:lnTo>
                  <a:lnTo>
                    <a:pt x="300673" y="33833"/>
                  </a:lnTo>
                  <a:lnTo>
                    <a:pt x="300673" y="22426"/>
                  </a:lnTo>
                  <a:cubicBezTo>
                    <a:pt x="300673" y="17058"/>
                    <a:pt x="298660" y="13704"/>
                    <a:pt x="293292" y="13704"/>
                  </a:cubicBezTo>
                  <a:cubicBezTo>
                    <a:pt x="287925" y="13704"/>
                    <a:pt x="285912" y="17729"/>
                    <a:pt x="285912" y="23097"/>
                  </a:cubicBezTo>
                  <a:lnTo>
                    <a:pt x="285912" y="70736"/>
                  </a:lnTo>
                  <a:cubicBezTo>
                    <a:pt x="285912" y="76104"/>
                    <a:pt x="287925" y="80130"/>
                    <a:pt x="293292" y="80130"/>
                  </a:cubicBezTo>
                  <a:cubicBezTo>
                    <a:pt x="298660" y="80130"/>
                    <a:pt x="300673" y="76775"/>
                    <a:pt x="300673" y="71407"/>
                  </a:cubicBezTo>
                  <a:lnTo>
                    <a:pt x="300673" y="55304"/>
                  </a:lnTo>
                  <a:lnTo>
                    <a:pt x="314092" y="55304"/>
                  </a:lnTo>
                  <a:lnTo>
                    <a:pt x="314092" y="70736"/>
                  </a:lnTo>
                  <a:cubicBezTo>
                    <a:pt x="314092" y="83485"/>
                    <a:pt x="308725" y="92878"/>
                    <a:pt x="293292" y="92878"/>
                  </a:cubicBezTo>
                  <a:cubicBezTo>
                    <a:pt x="277860" y="90866"/>
                    <a:pt x="271150" y="80801"/>
                    <a:pt x="271150" y="67382"/>
                  </a:cubicBezTo>
                  <a:close/>
                  <a:moveTo>
                    <a:pt x="323486" y="1626"/>
                  </a:moveTo>
                  <a:lnTo>
                    <a:pt x="338248" y="1626"/>
                  </a:lnTo>
                  <a:lnTo>
                    <a:pt x="338248" y="77446"/>
                  </a:lnTo>
                  <a:lnTo>
                    <a:pt x="355693" y="77446"/>
                  </a:lnTo>
                  <a:lnTo>
                    <a:pt x="355693" y="89524"/>
                  </a:lnTo>
                  <a:lnTo>
                    <a:pt x="323486" y="89524"/>
                  </a:lnTo>
                  <a:lnTo>
                    <a:pt x="323486" y="1626"/>
                  </a:lnTo>
                  <a:close/>
                  <a:moveTo>
                    <a:pt x="364416" y="1626"/>
                  </a:moveTo>
                  <a:lnTo>
                    <a:pt x="379177" y="1626"/>
                  </a:lnTo>
                  <a:lnTo>
                    <a:pt x="379177" y="89524"/>
                  </a:lnTo>
                  <a:lnTo>
                    <a:pt x="364416" y="89524"/>
                  </a:lnTo>
                  <a:lnTo>
                    <a:pt x="364416" y="1626"/>
                  </a:lnTo>
                  <a:close/>
                  <a:moveTo>
                    <a:pt x="430842" y="32491"/>
                  </a:moveTo>
                  <a:lnTo>
                    <a:pt x="420106" y="89524"/>
                  </a:lnTo>
                  <a:lnTo>
                    <a:pt x="413397" y="89524"/>
                  </a:lnTo>
                  <a:lnTo>
                    <a:pt x="402661" y="32491"/>
                  </a:lnTo>
                  <a:lnTo>
                    <a:pt x="402661" y="89524"/>
                  </a:lnTo>
                  <a:lnTo>
                    <a:pt x="390583" y="89524"/>
                  </a:lnTo>
                  <a:lnTo>
                    <a:pt x="390583" y="1626"/>
                  </a:lnTo>
                  <a:lnTo>
                    <a:pt x="408029" y="1626"/>
                  </a:lnTo>
                  <a:lnTo>
                    <a:pt x="417422" y="51278"/>
                  </a:lnTo>
                  <a:lnTo>
                    <a:pt x="426145" y="1626"/>
                  </a:lnTo>
                  <a:lnTo>
                    <a:pt x="444932" y="1626"/>
                  </a:lnTo>
                  <a:lnTo>
                    <a:pt x="444932" y="89524"/>
                  </a:lnTo>
                  <a:lnTo>
                    <a:pt x="431513" y="89524"/>
                  </a:lnTo>
                  <a:lnTo>
                    <a:pt x="430842" y="32491"/>
                  </a:lnTo>
                  <a:close/>
                  <a:moveTo>
                    <a:pt x="452313" y="90194"/>
                  </a:moveTo>
                  <a:lnTo>
                    <a:pt x="469088" y="2297"/>
                  </a:lnTo>
                  <a:lnTo>
                    <a:pt x="485862" y="2297"/>
                  </a:lnTo>
                  <a:lnTo>
                    <a:pt x="502636" y="90194"/>
                  </a:lnTo>
                  <a:lnTo>
                    <a:pt x="487204" y="90194"/>
                  </a:lnTo>
                  <a:lnTo>
                    <a:pt x="484520" y="74091"/>
                  </a:lnTo>
                  <a:lnTo>
                    <a:pt x="469088" y="74091"/>
                  </a:lnTo>
                  <a:lnTo>
                    <a:pt x="466404" y="90194"/>
                  </a:lnTo>
                  <a:lnTo>
                    <a:pt x="452313" y="90194"/>
                  </a:lnTo>
                  <a:close/>
                  <a:moveTo>
                    <a:pt x="470429" y="62014"/>
                  </a:moveTo>
                  <a:lnTo>
                    <a:pt x="482507" y="62014"/>
                  </a:lnTo>
                  <a:lnTo>
                    <a:pt x="476468" y="26452"/>
                  </a:lnTo>
                  <a:lnTo>
                    <a:pt x="470429" y="62014"/>
                  </a:lnTo>
                  <a:close/>
                  <a:moveTo>
                    <a:pt x="500623" y="1626"/>
                  </a:moveTo>
                  <a:lnTo>
                    <a:pt x="540211" y="1626"/>
                  </a:lnTo>
                  <a:lnTo>
                    <a:pt x="540211" y="13704"/>
                  </a:lnTo>
                  <a:lnTo>
                    <a:pt x="528133" y="13704"/>
                  </a:lnTo>
                  <a:lnTo>
                    <a:pt x="528133" y="89524"/>
                  </a:lnTo>
                  <a:lnTo>
                    <a:pt x="513372" y="89524"/>
                  </a:lnTo>
                  <a:lnTo>
                    <a:pt x="513372" y="13704"/>
                  </a:lnTo>
                  <a:lnTo>
                    <a:pt x="501294" y="13704"/>
                  </a:lnTo>
                  <a:lnTo>
                    <a:pt x="500623" y="1626"/>
                  </a:lnTo>
                  <a:close/>
                  <a:moveTo>
                    <a:pt x="548262" y="1626"/>
                  </a:moveTo>
                  <a:lnTo>
                    <a:pt x="583824" y="1626"/>
                  </a:lnTo>
                  <a:lnTo>
                    <a:pt x="583824" y="13704"/>
                  </a:lnTo>
                  <a:lnTo>
                    <a:pt x="563024" y="13704"/>
                  </a:lnTo>
                  <a:lnTo>
                    <a:pt x="563024" y="39201"/>
                  </a:lnTo>
                  <a:lnTo>
                    <a:pt x="577785" y="39201"/>
                  </a:lnTo>
                  <a:lnTo>
                    <a:pt x="577785" y="51278"/>
                  </a:lnTo>
                  <a:lnTo>
                    <a:pt x="563024" y="51278"/>
                  </a:lnTo>
                  <a:lnTo>
                    <a:pt x="563024" y="78117"/>
                  </a:lnTo>
                  <a:lnTo>
                    <a:pt x="583824" y="78117"/>
                  </a:lnTo>
                  <a:lnTo>
                    <a:pt x="583824" y="90194"/>
                  </a:lnTo>
                  <a:lnTo>
                    <a:pt x="548262" y="90194"/>
                  </a:lnTo>
                  <a:lnTo>
                    <a:pt x="548262" y="1626"/>
                  </a:lnTo>
                  <a:close/>
                  <a:moveTo>
                    <a:pt x="268466" y="217680"/>
                  </a:moveTo>
                  <a:lnTo>
                    <a:pt x="285241" y="129782"/>
                  </a:lnTo>
                  <a:lnTo>
                    <a:pt x="302015" y="129782"/>
                  </a:lnTo>
                  <a:lnTo>
                    <a:pt x="318789" y="217680"/>
                  </a:lnTo>
                  <a:lnTo>
                    <a:pt x="304028" y="217680"/>
                  </a:lnTo>
                  <a:lnTo>
                    <a:pt x="301344" y="201576"/>
                  </a:lnTo>
                  <a:lnTo>
                    <a:pt x="285912" y="201576"/>
                  </a:lnTo>
                  <a:lnTo>
                    <a:pt x="283228" y="217680"/>
                  </a:lnTo>
                  <a:lnTo>
                    <a:pt x="268466" y="217680"/>
                  </a:lnTo>
                  <a:close/>
                  <a:moveTo>
                    <a:pt x="287254" y="189499"/>
                  </a:moveTo>
                  <a:lnTo>
                    <a:pt x="299331" y="189499"/>
                  </a:lnTo>
                  <a:lnTo>
                    <a:pt x="293292" y="153937"/>
                  </a:lnTo>
                  <a:lnTo>
                    <a:pt x="287254" y="189499"/>
                  </a:lnTo>
                  <a:close/>
                  <a:moveTo>
                    <a:pt x="323486" y="194867"/>
                  </a:moveTo>
                  <a:lnTo>
                    <a:pt x="323486" y="151924"/>
                  </a:lnTo>
                  <a:cubicBezTo>
                    <a:pt x="323486" y="137834"/>
                    <a:pt x="330196" y="128440"/>
                    <a:pt x="345628" y="128440"/>
                  </a:cubicBezTo>
                  <a:cubicBezTo>
                    <a:pt x="361732" y="128440"/>
                    <a:pt x="366428" y="137834"/>
                    <a:pt x="366428" y="150582"/>
                  </a:cubicBezTo>
                  <a:lnTo>
                    <a:pt x="366428" y="161318"/>
                  </a:lnTo>
                  <a:lnTo>
                    <a:pt x="353009" y="161318"/>
                  </a:lnTo>
                  <a:lnTo>
                    <a:pt x="353009" y="149911"/>
                  </a:lnTo>
                  <a:cubicBezTo>
                    <a:pt x="353009" y="144544"/>
                    <a:pt x="350996" y="141189"/>
                    <a:pt x="345628" y="141189"/>
                  </a:cubicBezTo>
                  <a:cubicBezTo>
                    <a:pt x="340260" y="141189"/>
                    <a:pt x="338248" y="145214"/>
                    <a:pt x="338248" y="150582"/>
                  </a:cubicBezTo>
                  <a:lnTo>
                    <a:pt x="338248" y="198221"/>
                  </a:lnTo>
                  <a:cubicBezTo>
                    <a:pt x="338248" y="203589"/>
                    <a:pt x="340260" y="207615"/>
                    <a:pt x="345628" y="207615"/>
                  </a:cubicBezTo>
                  <a:cubicBezTo>
                    <a:pt x="350996" y="207615"/>
                    <a:pt x="353009" y="204260"/>
                    <a:pt x="353009" y="198892"/>
                  </a:cubicBezTo>
                  <a:lnTo>
                    <a:pt x="353009" y="182789"/>
                  </a:lnTo>
                  <a:lnTo>
                    <a:pt x="366428" y="182789"/>
                  </a:lnTo>
                  <a:lnTo>
                    <a:pt x="366428" y="198221"/>
                  </a:lnTo>
                  <a:cubicBezTo>
                    <a:pt x="366428" y="210970"/>
                    <a:pt x="361061" y="220364"/>
                    <a:pt x="345628" y="220364"/>
                  </a:cubicBezTo>
                  <a:cubicBezTo>
                    <a:pt x="329525" y="219022"/>
                    <a:pt x="323486" y="208286"/>
                    <a:pt x="323486" y="194867"/>
                  </a:cubicBezTo>
                  <a:close/>
                  <a:moveTo>
                    <a:pt x="371796" y="129782"/>
                  </a:moveTo>
                  <a:lnTo>
                    <a:pt x="411384" y="129782"/>
                  </a:lnTo>
                  <a:lnTo>
                    <a:pt x="411384" y="141860"/>
                  </a:lnTo>
                  <a:lnTo>
                    <a:pt x="399306" y="141860"/>
                  </a:lnTo>
                  <a:lnTo>
                    <a:pt x="399306" y="217680"/>
                  </a:lnTo>
                  <a:lnTo>
                    <a:pt x="384545" y="217680"/>
                  </a:lnTo>
                  <a:lnTo>
                    <a:pt x="384545" y="141860"/>
                  </a:lnTo>
                  <a:lnTo>
                    <a:pt x="372467" y="141860"/>
                  </a:lnTo>
                  <a:lnTo>
                    <a:pt x="371796" y="129782"/>
                  </a:lnTo>
                  <a:close/>
                  <a:moveTo>
                    <a:pt x="419435" y="129782"/>
                  </a:moveTo>
                  <a:lnTo>
                    <a:pt x="434197" y="129782"/>
                  </a:lnTo>
                  <a:lnTo>
                    <a:pt x="434197" y="217680"/>
                  </a:lnTo>
                  <a:lnTo>
                    <a:pt x="419435" y="217680"/>
                  </a:lnTo>
                  <a:lnTo>
                    <a:pt x="419435" y="129782"/>
                  </a:lnTo>
                  <a:close/>
                  <a:moveTo>
                    <a:pt x="444261" y="194867"/>
                  </a:moveTo>
                  <a:lnTo>
                    <a:pt x="444261" y="151924"/>
                  </a:lnTo>
                  <a:cubicBezTo>
                    <a:pt x="444261" y="137834"/>
                    <a:pt x="450971" y="128440"/>
                    <a:pt x="466404" y="128440"/>
                  </a:cubicBezTo>
                  <a:cubicBezTo>
                    <a:pt x="481836" y="128440"/>
                    <a:pt x="489217" y="138505"/>
                    <a:pt x="489217" y="151924"/>
                  </a:cubicBezTo>
                  <a:lnTo>
                    <a:pt x="489217" y="194867"/>
                  </a:lnTo>
                  <a:cubicBezTo>
                    <a:pt x="489217" y="208286"/>
                    <a:pt x="482507" y="218351"/>
                    <a:pt x="466404" y="218351"/>
                  </a:cubicBezTo>
                  <a:cubicBezTo>
                    <a:pt x="450971" y="219022"/>
                    <a:pt x="444261" y="208286"/>
                    <a:pt x="444261" y="194867"/>
                  </a:cubicBezTo>
                  <a:close/>
                  <a:moveTo>
                    <a:pt x="473784" y="197550"/>
                  </a:moveTo>
                  <a:lnTo>
                    <a:pt x="473784" y="149911"/>
                  </a:lnTo>
                  <a:cubicBezTo>
                    <a:pt x="473784" y="144544"/>
                    <a:pt x="471771" y="140517"/>
                    <a:pt x="466404" y="140517"/>
                  </a:cubicBezTo>
                  <a:cubicBezTo>
                    <a:pt x="461036" y="140517"/>
                    <a:pt x="459023" y="144544"/>
                    <a:pt x="459023" y="149911"/>
                  </a:cubicBezTo>
                  <a:lnTo>
                    <a:pt x="459023" y="197550"/>
                  </a:lnTo>
                  <a:cubicBezTo>
                    <a:pt x="459023" y="202918"/>
                    <a:pt x="461036" y="206944"/>
                    <a:pt x="466404" y="206944"/>
                  </a:cubicBezTo>
                  <a:cubicBezTo>
                    <a:pt x="471771" y="206273"/>
                    <a:pt x="473784" y="202918"/>
                    <a:pt x="473784" y="197550"/>
                  </a:cubicBezTo>
                  <a:close/>
                  <a:moveTo>
                    <a:pt x="511359" y="161989"/>
                  </a:moveTo>
                  <a:lnTo>
                    <a:pt x="511359" y="217680"/>
                  </a:lnTo>
                  <a:lnTo>
                    <a:pt x="498610" y="217680"/>
                  </a:lnTo>
                  <a:lnTo>
                    <a:pt x="498610" y="129782"/>
                  </a:lnTo>
                  <a:lnTo>
                    <a:pt x="513372" y="129782"/>
                  </a:lnTo>
                  <a:lnTo>
                    <a:pt x="529475" y="180105"/>
                  </a:lnTo>
                  <a:lnTo>
                    <a:pt x="529475" y="129782"/>
                  </a:lnTo>
                  <a:lnTo>
                    <a:pt x="541553" y="129782"/>
                  </a:lnTo>
                  <a:lnTo>
                    <a:pt x="541553" y="217680"/>
                  </a:lnTo>
                  <a:lnTo>
                    <a:pt x="528804" y="217680"/>
                  </a:lnTo>
                  <a:lnTo>
                    <a:pt x="511359" y="161989"/>
                  </a:lnTo>
                  <a:close/>
                </a:path>
              </a:pathLst>
            </a:custGeom>
            <a:solidFill>
              <a:srgbClr val="FFFFFF"/>
            </a:solidFill>
            <a:ln w="6688" cap="flat">
              <a:noFill/>
              <a:prstDash val="solid"/>
              <a:round/>
            </a:ln>
          </p:spPr>
          <p:txBody>
            <a:bodyPr rtlCol="0" anchor="ctr"/>
            <a:lstStyle/>
            <a:p>
              <a:endParaRPr lang="de-DE"/>
            </a:p>
          </p:txBody>
        </p:sp>
        <p:sp>
          <p:nvSpPr>
            <p:cNvPr id="447" name="Freihandform: Form 1077">
              <a:extLst>
                <a:ext uri="{FF2B5EF4-FFF2-40B4-BE49-F238E27FC236}">
                  <a16:creationId xmlns:a16="http://schemas.microsoft.com/office/drawing/2014/main" id="{44B567B8-C797-944B-8537-CDC8129EE070}"/>
                </a:ext>
              </a:extLst>
            </p:cNvPr>
            <p:cNvSpPr/>
            <p:nvPr/>
          </p:nvSpPr>
          <p:spPr>
            <a:xfrm>
              <a:off x="2806165" y="4254840"/>
              <a:ext cx="603708" cy="288726"/>
            </a:xfrm>
            <a:custGeom>
              <a:avLst/>
              <a:gdLst>
                <a:gd name="connsiteX0" fmla="*/ 113 w 603708"/>
                <a:gd name="connsiteY0" fmla="*/ -481 h 288726"/>
                <a:gd name="connsiteX1" fmla="*/ 603822 w 603708"/>
                <a:gd name="connsiteY1" fmla="*/ -481 h 288726"/>
                <a:gd name="connsiteX2" fmla="*/ 603822 w 603708"/>
                <a:gd name="connsiteY2" fmla="*/ 288246 h 288726"/>
                <a:gd name="connsiteX3" fmla="*/ 113 w 603708"/>
                <a:gd name="connsiteY3" fmla="*/ 288246 h 288726"/>
              </a:gdLst>
              <a:ahLst/>
              <a:cxnLst>
                <a:cxn ang="0">
                  <a:pos x="connsiteX0" y="connsiteY0"/>
                </a:cxn>
                <a:cxn ang="0">
                  <a:pos x="connsiteX1" y="connsiteY1"/>
                </a:cxn>
                <a:cxn ang="0">
                  <a:pos x="connsiteX2" y="connsiteY2"/>
                </a:cxn>
                <a:cxn ang="0">
                  <a:pos x="connsiteX3" y="connsiteY3"/>
                </a:cxn>
              </a:cxnLst>
              <a:rect l="l" t="t" r="r" b="b"/>
              <a:pathLst>
                <a:path w="603708" h="288726">
                  <a:moveTo>
                    <a:pt x="113" y="-481"/>
                  </a:moveTo>
                  <a:lnTo>
                    <a:pt x="603822" y="-481"/>
                  </a:lnTo>
                  <a:lnTo>
                    <a:pt x="603822" y="288246"/>
                  </a:lnTo>
                  <a:lnTo>
                    <a:pt x="113" y="288246"/>
                  </a:lnTo>
                  <a:close/>
                </a:path>
              </a:pathLst>
            </a:custGeom>
            <a:solidFill>
              <a:srgbClr val="3F7E44"/>
            </a:solidFill>
            <a:ln w="6688" cap="flat">
              <a:noFill/>
              <a:prstDash val="solid"/>
              <a:round/>
            </a:ln>
          </p:spPr>
          <p:txBody>
            <a:bodyPr rtlCol="0" anchor="ctr"/>
            <a:lstStyle/>
            <a:p>
              <a:endParaRPr lang="de-DE"/>
            </a:p>
          </p:txBody>
        </p:sp>
        <p:grpSp>
          <p:nvGrpSpPr>
            <p:cNvPr id="448" name="Grafik 36">
              <a:extLst>
                <a:ext uri="{FF2B5EF4-FFF2-40B4-BE49-F238E27FC236}">
                  <a16:creationId xmlns:a16="http://schemas.microsoft.com/office/drawing/2014/main" id="{2B28B50A-8E5B-C94D-B878-BF1EA33B4B97}"/>
                </a:ext>
              </a:extLst>
            </p:cNvPr>
            <p:cNvGrpSpPr/>
            <p:nvPr/>
          </p:nvGrpSpPr>
          <p:grpSpPr>
            <a:xfrm>
              <a:off x="2803749" y="4294830"/>
              <a:ext cx="697083" cy="224191"/>
              <a:chOff x="2803749" y="4294830"/>
              <a:chExt cx="697083" cy="224191"/>
            </a:xfrm>
            <a:solidFill>
              <a:srgbClr val="FFFFFF"/>
            </a:solidFill>
          </p:grpSpPr>
          <p:grpSp>
            <p:nvGrpSpPr>
              <p:cNvPr id="449" name="Grafik 36">
                <a:extLst>
                  <a:ext uri="{FF2B5EF4-FFF2-40B4-BE49-F238E27FC236}">
                    <a16:creationId xmlns:a16="http://schemas.microsoft.com/office/drawing/2014/main" id="{2DF06998-7B50-5340-AE60-A12A624840B0}"/>
                  </a:ext>
                </a:extLst>
              </p:cNvPr>
              <p:cNvGrpSpPr/>
              <p:nvPr/>
            </p:nvGrpSpPr>
            <p:grpSpPr>
              <a:xfrm>
                <a:off x="2803749" y="4294830"/>
                <a:ext cx="697083" cy="89996"/>
                <a:chOff x="2803749" y="4294830"/>
                <a:chExt cx="697083" cy="89996"/>
              </a:xfrm>
              <a:solidFill>
                <a:srgbClr val="FFFFFF"/>
              </a:solidFill>
            </p:grpSpPr>
            <p:sp>
              <p:nvSpPr>
                <p:cNvPr id="462" name="Freihandform: Form 1080">
                  <a:extLst>
                    <a:ext uri="{FF2B5EF4-FFF2-40B4-BE49-F238E27FC236}">
                      <a16:creationId xmlns:a16="http://schemas.microsoft.com/office/drawing/2014/main" id="{8976B59E-2F79-0748-884D-889F9F558EAB}"/>
                    </a:ext>
                  </a:extLst>
                </p:cNvPr>
                <p:cNvSpPr/>
                <p:nvPr/>
              </p:nvSpPr>
              <p:spPr>
                <a:xfrm>
                  <a:off x="2803749" y="4295805"/>
                  <a:ext cx="50951" cy="87827"/>
                </a:xfrm>
                <a:custGeom>
                  <a:avLst/>
                  <a:gdLst>
                    <a:gd name="connsiteX0" fmla="*/ 159 w 50951"/>
                    <a:gd name="connsiteY0" fmla="*/ 87890 h 87827"/>
                    <a:gd name="connsiteX1" fmla="*/ 1422 w 50951"/>
                    <a:gd name="connsiteY1" fmla="*/ 62 h 87827"/>
                    <a:gd name="connsiteX2" fmla="*/ 15219 w 50951"/>
                    <a:gd name="connsiteY2" fmla="*/ 62 h 87827"/>
                    <a:gd name="connsiteX3" fmla="*/ 25590 w 50951"/>
                    <a:gd name="connsiteY3" fmla="*/ 60891 h 87827"/>
                    <a:gd name="connsiteX4" fmla="*/ 36411 w 50951"/>
                    <a:gd name="connsiteY4" fmla="*/ 62 h 87827"/>
                    <a:gd name="connsiteX5" fmla="*/ 49758 w 50951"/>
                    <a:gd name="connsiteY5" fmla="*/ 62 h 87827"/>
                    <a:gd name="connsiteX6" fmla="*/ 51110 w 50951"/>
                    <a:gd name="connsiteY6" fmla="*/ 87890 h 87827"/>
                    <a:gd name="connsiteX7" fmla="*/ 41191 w 50951"/>
                    <a:gd name="connsiteY7" fmla="*/ 87890 h 87827"/>
                    <a:gd name="connsiteX8" fmla="*/ 40108 w 50951"/>
                    <a:gd name="connsiteY8" fmla="*/ 26844 h 87827"/>
                    <a:gd name="connsiteX9" fmla="*/ 29738 w 50951"/>
                    <a:gd name="connsiteY9" fmla="*/ 87890 h 87827"/>
                    <a:gd name="connsiteX10" fmla="*/ 21712 w 50951"/>
                    <a:gd name="connsiteY10" fmla="*/ 87890 h 87827"/>
                    <a:gd name="connsiteX11" fmla="*/ 11161 w 50951"/>
                    <a:gd name="connsiteY11" fmla="*/ 26628 h 87827"/>
                    <a:gd name="connsiteX12" fmla="*/ 10169 w 50951"/>
                    <a:gd name="connsiteY12" fmla="*/ 87890 h 87827"/>
                    <a:gd name="connsiteX13" fmla="*/ 159 w 50951"/>
                    <a:gd name="connsiteY13" fmla="*/ 87890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951" h="87827">
                      <a:moveTo>
                        <a:pt x="159" y="87890"/>
                      </a:moveTo>
                      <a:lnTo>
                        <a:pt x="1422" y="62"/>
                      </a:lnTo>
                      <a:lnTo>
                        <a:pt x="15219" y="62"/>
                      </a:lnTo>
                      <a:lnTo>
                        <a:pt x="25590" y="60891"/>
                      </a:lnTo>
                      <a:lnTo>
                        <a:pt x="36411" y="62"/>
                      </a:lnTo>
                      <a:lnTo>
                        <a:pt x="49758" y="62"/>
                      </a:lnTo>
                      <a:lnTo>
                        <a:pt x="51110" y="87890"/>
                      </a:lnTo>
                      <a:lnTo>
                        <a:pt x="41191" y="87890"/>
                      </a:lnTo>
                      <a:lnTo>
                        <a:pt x="40108" y="26844"/>
                      </a:lnTo>
                      <a:lnTo>
                        <a:pt x="29738" y="87890"/>
                      </a:lnTo>
                      <a:lnTo>
                        <a:pt x="21712" y="87890"/>
                      </a:lnTo>
                      <a:lnTo>
                        <a:pt x="11161" y="26628"/>
                      </a:lnTo>
                      <a:lnTo>
                        <a:pt x="10169" y="87890"/>
                      </a:lnTo>
                      <a:lnTo>
                        <a:pt x="159" y="87890"/>
                      </a:lnTo>
                      <a:close/>
                    </a:path>
                  </a:pathLst>
                </a:custGeom>
                <a:solidFill>
                  <a:srgbClr val="FFFFFF"/>
                </a:solidFill>
                <a:ln w="98975" cap="flat">
                  <a:noFill/>
                  <a:prstDash val="solid"/>
                  <a:round/>
                </a:ln>
              </p:spPr>
              <p:txBody>
                <a:bodyPr rtlCol="0" anchor="ctr"/>
                <a:lstStyle/>
                <a:p>
                  <a:endParaRPr lang="de-DE"/>
                </a:p>
              </p:txBody>
            </p:sp>
            <p:sp>
              <p:nvSpPr>
                <p:cNvPr id="463" name="Freihandform: Form 1081">
                  <a:extLst>
                    <a:ext uri="{FF2B5EF4-FFF2-40B4-BE49-F238E27FC236}">
                      <a16:creationId xmlns:a16="http://schemas.microsoft.com/office/drawing/2014/main" id="{0B636746-B812-2247-8D14-B726EB9DB672}"/>
                    </a:ext>
                  </a:extLst>
                </p:cNvPr>
                <p:cNvSpPr/>
                <p:nvPr/>
              </p:nvSpPr>
              <p:spPr>
                <a:xfrm>
                  <a:off x="2864800" y="4295805"/>
                  <a:ext cx="43466" cy="87827"/>
                </a:xfrm>
                <a:custGeom>
                  <a:avLst/>
                  <a:gdLst>
                    <a:gd name="connsiteX0" fmla="*/ 186 w 43466"/>
                    <a:gd name="connsiteY0" fmla="*/ 87890 h 87827"/>
                    <a:gd name="connsiteX1" fmla="*/ 14795 w 43466"/>
                    <a:gd name="connsiteY1" fmla="*/ 62 h 87827"/>
                    <a:gd name="connsiteX2" fmla="*/ 29043 w 43466"/>
                    <a:gd name="connsiteY2" fmla="*/ 62 h 87827"/>
                    <a:gd name="connsiteX3" fmla="*/ 43652 w 43466"/>
                    <a:gd name="connsiteY3" fmla="*/ 87890 h 87827"/>
                    <a:gd name="connsiteX4" fmla="*/ 31298 w 43466"/>
                    <a:gd name="connsiteY4" fmla="*/ 87890 h 87827"/>
                    <a:gd name="connsiteX5" fmla="*/ 28412 w 43466"/>
                    <a:gd name="connsiteY5" fmla="*/ 67614 h 87827"/>
                    <a:gd name="connsiteX6" fmla="*/ 15697 w 43466"/>
                    <a:gd name="connsiteY6" fmla="*/ 67614 h 87827"/>
                    <a:gd name="connsiteX7" fmla="*/ 12721 w 43466"/>
                    <a:gd name="connsiteY7" fmla="*/ 87890 h 87827"/>
                    <a:gd name="connsiteX8" fmla="*/ 186 w 43466"/>
                    <a:gd name="connsiteY8" fmla="*/ 87890 h 87827"/>
                    <a:gd name="connsiteX9" fmla="*/ 17049 w 43466"/>
                    <a:gd name="connsiteY9" fmla="*/ 57421 h 87827"/>
                    <a:gd name="connsiteX10" fmla="*/ 26969 w 43466"/>
                    <a:gd name="connsiteY10" fmla="*/ 57421 h 87827"/>
                    <a:gd name="connsiteX11" fmla="*/ 22009 w 43466"/>
                    <a:gd name="connsiteY11" fmla="*/ 20555 h 87827"/>
                    <a:gd name="connsiteX12" fmla="*/ 17049 w 43466"/>
                    <a:gd name="connsiteY12" fmla="*/ 57421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66" h="87827">
                      <a:moveTo>
                        <a:pt x="186" y="87890"/>
                      </a:moveTo>
                      <a:lnTo>
                        <a:pt x="14795" y="62"/>
                      </a:lnTo>
                      <a:lnTo>
                        <a:pt x="29043" y="62"/>
                      </a:lnTo>
                      <a:lnTo>
                        <a:pt x="43652" y="87890"/>
                      </a:lnTo>
                      <a:lnTo>
                        <a:pt x="31298" y="87890"/>
                      </a:lnTo>
                      <a:lnTo>
                        <a:pt x="28412" y="67614"/>
                      </a:lnTo>
                      <a:lnTo>
                        <a:pt x="15697" y="67614"/>
                      </a:lnTo>
                      <a:lnTo>
                        <a:pt x="12721" y="87890"/>
                      </a:lnTo>
                      <a:lnTo>
                        <a:pt x="186" y="87890"/>
                      </a:lnTo>
                      <a:close/>
                      <a:moveTo>
                        <a:pt x="17049" y="57421"/>
                      </a:moveTo>
                      <a:lnTo>
                        <a:pt x="26969" y="57421"/>
                      </a:lnTo>
                      <a:lnTo>
                        <a:pt x="22009" y="20555"/>
                      </a:lnTo>
                      <a:lnTo>
                        <a:pt x="17049" y="57421"/>
                      </a:lnTo>
                      <a:close/>
                    </a:path>
                  </a:pathLst>
                </a:custGeom>
                <a:solidFill>
                  <a:srgbClr val="FFFFFF"/>
                </a:solidFill>
                <a:ln w="98975" cap="flat">
                  <a:noFill/>
                  <a:prstDash val="solid"/>
                  <a:round/>
                </a:ln>
              </p:spPr>
              <p:txBody>
                <a:bodyPr rtlCol="0" anchor="ctr"/>
                <a:lstStyle/>
                <a:p>
                  <a:endParaRPr lang="de-DE"/>
                </a:p>
              </p:txBody>
            </p:sp>
            <p:sp>
              <p:nvSpPr>
                <p:cNvPr id="464" name="Freihandform: Form 1082">
                  <a:extLst>
                    <a:ext uri="{FF2B5EF4-FFF2-40B4-BE49-F238E27FC236}">
                      <a16:creationId xmlns:a16="http://schemas.microsoft.com/office/drawing/2014/main" id="{6B14A110-871C-9E4B-A88A-A4FBFEC450CC}"/>
                    </a:ext>
                  </a:extLst>
                </p:cNvPr>
                <p:cNvSpPr/>
                <p:nvPr/>
              </p:nvSpPr>
              <p:spPr>
                <a:xfrm>
                  <a:off x="2916743" y="4294830"/>
                  <a:ext cx="38506" cy="89996"/>
                </a:xfrm>
                <a:custGeom>
                  <a:avLst/>
                  <a:gdLst>
                    <a:gd name="connsiteX0" fmla="*/ 20409 w 38506"/>
                    <a:gd name="connsiteY0" fmla="*/ 90059 h 89996"/>
                    <a:gd name="connsiteX1" fmla="*/ 9407 w 38506"/>
                    <a:gd name="connsiteY1" fmla="*/ 86914 h 89996"/>
                    <a:gd name="connsiteX2" fmla="*/ 2734 w 38506"/>
                    <a:gd name="connsiteY2" fmla="*/ 77915 h 89996"/>
                    <a:gd name="connsiteX3" fmla="*/ 209 w 38506"/>
                    <a:gd name="connsiteY3" fmla="*/ 63277 h 89996"/>
                    <a:gd name="connsiteX4" fmla="*/ 11662 w 38506"/>
                    <a:gd name="connsiteY4" fmla="*/ 60566 h 89996"/>
                    <a:gd name="connsiteX5" fmla="*/ 12744 w 38506"/>
                    <a:gd name="connsiteY5" fmla="*/ 69566 h 89996"/>
                    <a:gd name="connsiteX6" fmla="*/ 15359 w 38506"/>
                    <a:gd name="connsiteY6" fmla="*/ 75529 h 89996"/>
                    <a:gd name="connsiteX7" fmla="*/ 19958 w 38506"/>
                    <a:gd name="connsiteY7" fmla="*/ 77698 h 89996"/>
                    <a:gd name="connsiteX8" fmla="*/ 24557 w 38506"/>
                    <a:gd name="connsiteY8" fmla="*/ 75312 h 89996"/>
                    <a:gd name="connsiteX9" fmla="*/ 25910 w 38506"/>
                    <a:gd name="connsiteY9" fmla="*/ 69457 h 89996"/>
                    <a:gd name="connsiteX10" fmla="*/ 23746 w 38506"/>
                    <a:gd name="connsiteY10" fmla="*/ 60024 h 89996"/>
                    <a:gd name="connsiteX11" fmla="*/ 17974 w 38506"/>
                    <a:gd name="connsiteY11" fmla="*/ 52651 h 89996"/>
                    <a:gd name="connsiteX12" fmla="*/ 8776 w 38506"/>
                    <a:gd name="connsiteY12" fmla="*/ 42892 h 89996"/>
                    <a:gd name="connsiteX13" fmla="*/ 2644 w 38506"/>
                    <a:gd name="connsiteY13" fmla="*/ 34001 h 89996"/>
                    <a:gd name="connsiteX14" fmla="*/ 299 w 38506"/>
                    <a:gd name="connsiteY14" fmla="*/ 21748 h 89996"/>
                    <a:gd name="connsiteX15" fmla="*/ 5349 w 38506"/>
                    <a:gd name="connsiteY15" fmla="*/ 5701 h 89996"/>
                    <a:gd name="connsiteX16" fmla="*/ 19147 w 38506"/>
                    <a:gd name="connsiteY16" fmla="*/ 62 h 89996"/>
                    <a:gd name="connsiteX17" fmla="*/ 27714 w 38506"/>
                    <a:gd name="connsiteY17" fmla="*/ 1906 h 89996"/>
                    <a:gd name="connsiteX18" fmla="*/ 33124 w 38506"/>
                    <a:gd name="connsiteY18" fmla="*/ 7219 h 89996"/>
                    <a:gd name="connsiteX19" fmla="*/ 36190 w 38506"/>
                    <a:gd name="connsiteY19" fmla="*/ 14809 h 89996"/>
                    <a:gd name="connsiteX20" fmla="*/ 37453 w 38506"/>
                    <a:gd name="connsiteY20" fmla="*/ 23917 h 89996"/>
                    <a:gd name="connsiteX21" fmla="*/ 26090 w 38506"/>
                    <a:gd name="connsiteY21" fmla="*/ 26302 h 89996"/>
                    <a:gd name="connsiteX22" fmla="*/ 25369 w 38506"/>
                    <a:gd name="connsiteY22" fmla="*/ 18929 h 89996"/>
                    <a:gd name="connsiteX23" fmla="*/ 23295 w 38506"/>
                    <a:gd name="connsiteY23" fmla="*/ 13833 h 89996"/>
                    <a:gd name="connsiteX24" fmla="*/ 18876 w 38506"/>
                    <a:gd name="connsiteY24" fmla="*/ 11990 h 89996"/>
                    <a:gd name="connsiteX25" fmla="*/ 14367 w 38506"/>
                    <a:gd name="connsiteY25" fmla="*/ 14267 h 89996"/>
                    <a:gd name="connsiteX26" fmla="*/ 12744 w 38506"/>
                    <a:gd name="connsiteY26" fmla="*/ 20122 h 89996"/>
                    <a:gd name="connsiteX27" fmla="*/ 14277 w 38506"/>
                    <a:gd name="connsiteY27" fmla="*/ 27387 h 89996"/>
                    <a:gd name="connsiteX28" fmla="*/ 18696 w 38506"/>
                    <a:gd name="connsiteY28" fmla="*/ 33350 h 89996"/>
                    <a:gd name="connsiteX29" fmla="*/ 27804 w 38506"/>
                    <a:gd name="connsiteY29" fmla="*/ 43000 h 89996"/>
                    <a:gd name="connsiteX30" fmla="*/ 35559 w 38506"/>
                    <a:gd name="connsiteY30" fmla="*/ 53627 h 89996"/>
                    <a:gd name="connsiteX31" fmla="*/ 38715 w 38506"/>
                    <a:gd name="connsiteY31" fmla="*/ 68481 h 89996"/>
                    <a:gd name="connsiteX32" fmla="*/ 36461 w 38506"/>
                    <a:gd name="connsiteY32" fmla="*/ 79650 h 89996"/>
                    <a:gd name="connsiteX33" fmla="*/ 30058 w 38506"/>
                    <a:gd name="connsiteY33" fmla="*/ 87240 h 89996"/>
                    <a:gd name="connsiteX34" fmla="*/ 20409 w 38506"/>
                    <a:gd name="connsiteY34" fmla="*/ 90059 h 8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8506" h="89996">
                      <a:moveTo>
                        <a:pt x="20409" y="90059"/>
                      </a:moveTo>
                      <a:cubicBezTo>
                        <a:pt x="15990" y="90059"/>
                        <a:pt x="12383" y="88975"/>
                        <a:pt x="9407" y="86914"/>
                      </a:cubicBezTo>
                      <a:cubicBezTo>
                        <a:pt x="6431" y="84854"/>
                        <a:pt x="4267" y="81927"/>
                        <a:pt x="2734" y="77915"/>
                      </a:cubicBezTo>
                      <a:cubicBezTo>
                        <a:pt x="1201" y="73903"/>
                        <a:pt x="389" y="69023"/>
                        <a:pt x="209" y="63277"/>
                      </a:cubicBezTo>
                      <a:lnTo>
                        <a:pt x="11662" y="60566"/>
                      </a:lnTo>
                      <a:cubicBezTo>
                        <a:pt x="11752" y="63927"/>
                        <a:pt x="12113" y="66963"/>
                        <a:pt x="12744" y="69566"/>
                      </a:cubicBezTo>
                      <a:cubicBezTo>
                        <a:pt x="13285" y="72168"/>
                        <a:pt x="14187" y="74120"/>
                        <a:pt x="15359" y="75529"/>
                      </a:cubicBezTo>
                      <a:cubicBezTo>
                        <a:pt x="16531" y="76939"/>
                        <a:pt x="18064" y="77698"/>
                        <a:pt x="19958" y="77698"/>
                      </a:cubicBezTo>
                      <a:cubicBezTo>
                        <a:pt x="22122" y="77698"/>
                        <a:pt x="23656" y="76939"/>
                        <a:pt x="24557" y="75312"/>
                      </a:cubicBezTo>
                      <a:cubicBezTo>
                        <a:pt x="25459" y="73794"/>
                        <a:pt x="25910" y="71843"/>
                        <a:pt x="25910" y="69457"/>
                      </a:cubicBezTo>
                      <a:cubicBezTo>
                        <a:pt x="25910" y="65662"/>
                        <a:pt x="25189" y="62518"/>
                        <a:pt x="23746" y="60024"/>
                      </a:cubicBezTo>
                      <a:cubicBezTo>
                        <a:pt x="22303" y="57530"/>
                        <a:pt x="20409" y="55145"/>
                        <a:pt x="17974" y="52651"/>
                      </a:cubicBezTo>
                      <a:lnTo>
                        <a:pt x="8776" y="42892"/>
                      </a:lnTo>
                      <a:cubicBezTo>
                        <a:pt x="6161" y="40181"/>
                        <a:pt x="4177" y="37254"/>
                        <a:pt x="2644" y="34001"/>
                      </a:cubicBezTo>
                      <a:cubicBezTo>
                        <a:pt x="1111" y="30639"/>
                        <a:pt x="299" y="26628"/>
                        <a:pt x="299" y="21748"/>
                      </a:cubicBezTo>
                      <a:cubicBezTo>
                        <a:pt x="299" y="14809"/>
                        <a:pt x="2013" y="9496"/>
                        <a:pt x="5349" y="5701"/>
                      </a:cubicBezTo>
                      <a:cubicBezTo>
                        <a:pt x="8686" y="1906"/>
                        <a:pt x="13285" y="62"/>
                        <a:pt x="19147" y="62"/>
                      </a:cubicBezTo>
                      <a:cubicBezTo>
                        <a:pt x="22573" y="62"/>
                        <a:pt x="25459" y="713"/>
                        <a:pt x="27714" y="1906"/>
                      </a:cubicBezTo>
                      <a:cubicBezTo>
                        <a:pt x="29968" y="3207"/>
                        <a:pt x="31862" y="4942"/>
                        <a:pt x="33124" y="7219"/>
                      </a:cubicBezTo>
                      <a:cubicBezTo>
                        <a:pt x="34567" y="9496"/>
                        <a:pt x="35559" y="11990"/>
                        <a:pt x="36190" y="14809"/>
                      </a:cubicBezTo>
                      <a:cubicBezTo>
                        <a:pt x="36822" y="17736"/>
                        <a:pt x="37273" y="20772"/>
                        <a:pt x="37453" y="23917"/>
                      </a:cubicBezTo>
                      <a:lnTo>
                        <a:pt x="26090" y="26302"/>
                      </a:lnTo>
                      <a:cubicBezTo>
                        <a:pt x="26000" y="23592"/>
                        <a:pt x="25730" y="21098"/>
                        <a:pt x="25369" y="18929"/>
                      </a:cubicBezTo>
                      <a:cubicBezTo>
                        <a:pt x="24918" y="16761"/>
                        <a:pt x="24287" y="15026"/>
                        <a:pt x="23295" y="13833"/>
                      </a:cubicBezTo>
                      <a:cubicBezTo>
                        <a:pt x="22213" y="12640"/>
                        <a:pt x="20770" y="11990"/>
                        <a:pt x="18876" y="11990"/>
                      </a:cubicBezTo>
                      <a:cubicBezTo>
                        <a:pt x="16892" y="11990"/>
                        <a:pt x="15359" y="12749"/>
                        <a:pt x="14367" y="14267"/>
                      </a:cubicBezTo>
                      <a:cubicBezTo>
                        <a:pt x="13285" y="15893"/>
                        <a:pt x="12744" y="17845"/>
                        <a:pt x="12744" y="20122"/>
                      </a:cubicBezTo>
                      <a:cubicBezTo>
                        <a:pt x="12744" y="23049"/>
                        <a:pt x="13285" y="25543"/>
                        <a:pt x="14277" y="27387"/>
                      </a:cubicBezTo>
                      <a:cubicBezTo>
                        <a:pt x="15269" y="29338"/>
                        <a:pt x="16802" y="31290"/>
                        <a:pt x="18696" y="33350"/>
                      </a:cubicBezTo>
                      <a:lnTo>
                        <a:pt x="27804" y="43000"/>
                      </a:lnTo>
                      <a:cubicBezTo>
                        <a:pt x="30780" y="46036"/>
                        <a:pt x="33395" y="49615"/>
                        <a:pt x="35559" y="53627"/>
                      </a:cubicBezTo>
                      <a:cubicBezTo>
                        <a:pt x="37633" y="57747"/>
                        <a:pt x="38715" y="62735"/>
                        <a:pt x="38715" y="68481"/>
                      </a:cubicBezTo>
                      <a:cubicBezTo>
                        <a:pt x="38715" y="72710"/>
                        <a:pt x="37994" y="76397"/>
                        <a:pt x="36461" y="79650"/>
                      </a:cubicBezTo>
                      <a:cubicBezTo>
                        <a:pt x="34928" y="82902"/>
                        <a:pt x="32764" y="85396"/>
                        <a:pt x="30058" y="87240"/>
                      </a:cubicBezTo>
                      <a:cubicBezTo>
                        <a:pt x="27263" y="89083"/>
                        <a:pt x="24106" y="90059"/>
                        <a:pt x="20409" y="90059"/>
                      </a:cubicBezTo>
                      <a:close/>
                    </a:path>
                  </a:pathLst>
                </a:custGeom>
                <a:solidFill>
                  <a:srgbClr val="FFFFFF"/>
                </a:solidFill>
                <a:ln w="98975" cap="flat">
                  <a:noFill/>
                  <a:prstDash val="solid"/>
                  <a:round/>
                </a:ln>
              </p:spPr>
              <p:txBody>
                <a:bodyPr rtlCol="0" anchor="ctr"/>
                <a:lstStyle/>
                <a:p>
                  <a:endParaRPr lang="de-DE"/>
                </a:p>
              </p:txBody>
            </p:sp>
            <p:sp>
              <p:nvSpPr>
                <p:cNvPr id="465" name="Freihandform: Form 1083">
                  <a:extLst>
                    <a:ext uri="{FF2B5EF4-FFF2-40B4-BE49-F238E27FC236}">
                      <a16:creationId xmlns:a16="http://schemas.microsoft.com/office/drawing/2014/main" id="{E993D7D4-1CCA-BA48-B82F-573F905DC39A}"/>
                    </a:ext>
                  </a:extLst>
                </p:cNvPr>
                <p:cNvSpPr/>
                <p:nvPr/>
              </p:nvSpPr>
              <p:spPr>
                <a:xfrm>
                  <a:off x="2964267" y="4294830"/>
                  <a:ext cx="38506" cy="89996"/>
                </a:xfrm>
                <a:custGeom>
                  <a:avLst/>
                  <a:gdLst>
                    <a:gd name="connsiteX0" fmla="*/ 20431 w 38506"/>
                    <a:gd name="connsiteY0" fmla="*/ 90059 h 89996"/>
                    <a:gd name="connsiteX1" fmla="*/ 9429 w 38506"/>
                    <a:gd name="connsiteY1" fmla="*/ 86914 h 89996"/>
                    <a:gd name="connsiteX2" fmla="*/ 2756 w 38506"/>
                    <a:gd name="connsiteY2" fmla="*/ 77915 h 89996"/>
                    <a:gd name="connsiteX3" fmla="*/ 231 w 38506"/>
                    <a:gd name="connsiteY3" fmla="*/ 63277 h 89996"/>
                    <a:gd name="connsiteX4" fmla="*/ 11684 w 38506"/>
                    <a:gd name="connsiteY4" fmla="*/ 60566 h 89996"/>
                    <a:gd name="connsiteX5" fmla="*/ 12766 w 38506"/>
                    <a:gd name="connsiteY5" fmla="*/ 69566 h 89996"/>
                    <a:gd name="connsiteX6" fmla="*/ 15381 w 38506"/>
                    <a:gd name="connsiteY6" fmla="*/ 75529 h 89996"/>
                    <a:gd name="connsiteX7" fmla="*/ 19980 w 38506"/>
                    <a:gd name="connsiteY7" fmla="*/ 77698 h 89996"/>
                    <a:gd name="connsiteX8" fmla="*/ 24579 w 38506"/>
                    <a:gd name="connsiteY8" fmla="*/ 75312 h 89996"/>
                    <a:gd name="connsiteX9" fmla="*/ 25932 w 38506"/>
                    <a:gd name="connsiteY9" fmla="*/ 69457 h 89996"/>
                    <a:gd name="connsiteX10" fmla="*/ 23768 w 38506"/>
                    <a:gd name="connsiteY10" fmla="*/ 60024 h 89996"/>
                    <a:gd name="connsiteX11" fmla="*/ 17996 w 38506"/>
                    <a:gd name="connsiteY11" fmla="*/ 52651 h 89996"/>
                    <a:gd name="connsiteX12" fmla="*/ 8798 w 38506"/>
                    <a:gd name="connsiteY12" fmla="*/ 42892 h 89996"/>
                    <a:gd name="connsiteX13" fmla="*/ 2666 w 38506"/>
                    <a:gd name="connsiteY13" fmla="*/ 34001 h 89996"/>
                    <a:gd name="connsiteX14" fmla="*/ 321 w 38506"/>
                    <a:gd name="connsiteY14" fmla="*/ 21748 h 89996"/>
                    <a:gd name="connsiteX15" fmla="*/ 5371 w 38506"/>
                    <a:gd name="connsiteY15" fmla="*/ 5701 h 89996"/>
                    <a:gd name="connsiteX16" fmla="*/ 19169 w 38506"/>
                    <a:gd name="connsiteY16" fmla="*/ 62 h 89996"/>
                    <a:gd name="connsiteX17" fmla="*/ 27736 w 38506"/>
                    <a:gd name="connsiteY17" fmla="*/ 1906 h 89996"/>
                    <a:gd name="connsiteX18" fmla="*/ 33146 w 38506"/>
                    <a:gd name="connsiteY18" fmla="*/ 7219 h 89996"/>
                    <a:gd name="connsiteX19" fmla="*/ 36213 w 38506"/>
                    <a:gd name="connsiteY19" fmla="*/ 14809 h 89996"/>
                    <a:gd name="connsiteX20" fmla="*/ 37475 w 38506"/>
                    <a:gd name="connsiteY20" fmla="*/ 23917 h 89996"/>
                    <a:gd name="connsiteX21" fmla="*/ 26112 w 38506"/>
                    <a:gd name="connsiteY21" fmla="*/ 26302 h 89996"/>
                    <a:gd name="connsiteX22" fmla="*/ 25391 w 38506"/>
                    <a:gd name="connsiteY22" fmla="*/ 18929 h 89996"/>
                    <a:gd name="connsiteX23" fmla="*/ 23317 w 38506"/>
                    <a:gd name="connsiteY23" fmla="*/ 13833 h 89996"/>
                    <a:gd name="connsiteX24" fmla="*/ 18898 w 38506"/>
                    <a:gd name="connsiteY24" fmla="*/ 11990 h 89996"/>
                    <a:gd name="connsiteX25" fmla="*/ 14389 w 38506"/>
                    <a:gd name="connsiteY25" fmla="*/ 14267 h 89996"/>
                    <a:gd name="connsiteX26" fmla="*/ 12766 w 38506"/>
                    <a:gd name="connsiteY26" fmla="*/ 20122 h 89996"/>
                    <a:gd name="connsiteX27" fmla="*/ 14299 w 38506"/>
                    <a:gd name="connsiteY27" fmla="*/ 27387 h 89996"/>
                    <a:gd name="connsiteX28" fmla="*/ 18718 w 38506"/>
                    <a:gd name="connsiteY28" fmla="*/ 33350 h 89996"/>
                    <a:gd name="connsiteX29" fmla="*/ 27826 w 38506"/>
                    <a:gd name="connsiteY29" fmla="*/ 43000 h 89996"/>
                    <a:gd name="connsiteX30" fmla="*/ 35581 w 38506"/>
                    <a:gd name="connsiteY30" fmla="*/ 53627 h 89996"/>
                    <a:gd name="connsiteX31" fmla="*/ 38738 w 38506"/>
                    <a:gd name="connsiteY31" fmla="*/ 68481 h 89996"/>
                    <a:gd name="connsiteX32" fmla="*/ 36483 w 38506"/>
                    <a:gd name="connsiteY32" fmla="*/ 79650 h 89996"/>
                    <a:gd name="connsiteX33" fmla="*/ 30080 w 38506"/>
                    <a:gd name="connsiteY33" fmla="*/ 87240 h 89996"/>
                    <a:gd name="connsiteX34" fmla="*/ 20431 w 38506"/>
                    <a:gd name="connsiteY34" fmla="*/ 90059 h 8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8506" h="89996">
                      <a:moveTo>
                        <a:pt x="20431" y="90059"/>
                      </a:moveTo>
                      <a:cubicBezTo>
                        <a:pt x="16012" y="90059"/>
                        <a:pt x="12405" y="88975"/>
                        <a:pt x="9429" y="86914"/>
                      </a:cubicBezTo>
                      <a:cubicBezTo>
                        <a:pt x="6453" y="84854"/>
                        <a:pt x="4289" y="81927"/>
                        <a:pt x="2756" y="77915"/>
                      </a:cubicBezTo>
                      <a:cubicBezTo>
                        <a:pt x="1223" y="73903"/>
                        <a:pt x="411" y="69023"/>
                        <a:pt x="231" y="63277"/>
                      </a:cubicBezTo>
                      <a:lnTo>
                        <a:pt x="11684" y="60566"/>
                      </a:lnTo>
                      <a:cubicBezTo>
                        <a:pt x="11774" y="63927"/>
                        <a:pt x="12135" y="66963"/>
                        <a:pt x="12766" y="69566"/>
                      </a:cubicBezTo>
                      <a:cubicBezTo>
                        <a:pt x="13307" y="72168"/>
                        <a:pt x="14209" y="74120"/>
                        <a:pt x="15381" y="75529"/>
                      </a:cubicBezTo>
                      <a:cubicBezTo>
                        <a:pt x="16554" y="76939"/>
                        <a:pt x="18087" y="77698"/>
                        <a:pt x="19980" y="77698"/>
                      </a:cubicBezTo>
                      <a:cubicBezTo>
                        <a:pt x="22145" y="77698"/>
                        <a:pt x="23678" y="76939"/>
                        <a:pt x="24579" y="75312"/>
                      </a:cubicBezTo>
                      <a:cubicBezTo>
                        <a:pt x="25481" y="73794"/>
                        <a:pt x="25932" y="71843"/>
                        <a:pt x="25932" y="69457"/>
                      </a:cubicBezTo>
                      <a:cubicBezTo>
                        <a:pt x="25932" y="65662"/>
                        <a:pt x="25211" y="62518"/>
                        <a:pt x="23768" y="60024"/>
                      </a:cubicBezTo>
                      <a:cubicBezTo>
                        <a:pt x="22325" y="57530"/>
                        <a:pt x="20431" y="55145"/>
                        <a:pt x="17996" y="52651"/>
                      </a:cubicBezTo>
                      <a:lnTo>
                        <a:pt x="8798" y="42892"/>
                      </a:lnTo>
                      <a:cubicBezTo>
                        <a:pt x="6183" y="40181"/>
                        <a:pt x="4199" y="37254"/>
                        <a:pt x="2666" y="34001"/>
                      </a:cubicBezTo>
                      <a:cubicBezTo>
                        <a:pt x="1133" y="30639"/>
                        <a:pt x="321" y="26628"/>
                        <a:pt x="321" y="21748"/>
                      </a:cubicBezTo>
                      <a:cubicBezTo>
                        <a:pt x="321" y="14809"/>
                        <a:pt x="2035" y="9496"/>
                        <a:pt x="5371" y="5701"/>
                      </a:cubicBezTo>
                      <a:cubicBezTo>
                        <a:pt x="8708" y="1906"/>
                        <a:pt x="13307" y="62"/>
                        <a:pt x="19169" y="62"/>
                      </a:cubicBezTo>
                      <a:cubicBezTo>
                        <a:pt x="22595" y="62"/>
                        <a:pt x="25481" y="713"/>
                        <a:pt x="27736" y="1906"/>
                      </a:cubicBezTo>
                      <a:cubicBezTo>
                        <a:pt x="29990" y="3207"/>
                        <a:pt x="31884" y="4942"/>
                        <a:pt x="33146" y="7219"/>
                      </a:cubicBezTo>
                      <a:cubicBezTo>
                        <a:pt x="34589" y="9496"/>
                        <a:pt x="35581" y="11990"/>
                        <a:pt x="36213" y="14809"/>
                      </a:cubicBezTo>
                      <a:cubicBezTo>
                        <a:pt x="36844" y="17736"/>
                        <a:pt x="37295" y="20772"/>
                        <a:pt x="37475" y="23917"/>
                      </a:cubicBezTo>
                      <a:lnTo>
                        <a:pt x="26112" y="26302"/>
                      </a:lnTo>
                      <a:cubicBezTo>
                        <a:pt x="26022" y="23592"/>
                        <a:pt x="25752" y="21098"/>
                        <a:pt x="25391" y="18929"/>
                      </a:cubicBezTo>
                      <a:cubicBezTo>
                        <a:pt x="24940" y="16761"/>
                        <a:pt x="24309" y="15026"/>
                        <a:pt x="23317" y="13833"/>
                      </a:cubicBezTo>
                      <a:cubicBezTo>
                        <a:pt x="22235" y="12640"/>
                        <a:pt x="20792" y="11990"/>
                        <a:pt x="18898" y="11990"/>
                      </a:cubicBezTo>
                      <a:cubicBezTo>
                        <a:pt x="16914" y="11990"/>
                        <a:pt x="15381" y="12749"/>
                        <a:pt x="14389" y="14267"/>
                      </a:cubicBezTo>
                      <a:cubicBezTo>
                        <a:pt x="13307" y="15893"/>
                        <a:pt x="12766" y="17845"/>
                        <a:pt x="12766" y="20122"/>
                      </a:cubicBezTo>
                      <a:cubicBezTo>
                        <a:pt x="12766" y="23049"/>
                        <a:pt x="13307" y="25543"/>
                        <a:pt x="14299" y="27387"/>
                      </a:cubicBezTo>
                      <a:cubicBezTo>
                        <a:pt x="15291" y="29338"/>
                        <a:pt x="16824" y="31290"/>
                        <a:pt x="18718" y="33350"/>
                      </a:cubicBezTo>
                      <a:lnTo>
                        <a:pt x="27826" y="43000"/>
                      </a:lnTo>
                      <a:cubicBezTo>
                        <a:pt x="30802" y="46036"/>
                        <a:pt x="33417" y="49615"/>
                        <a:pt x="35581" y="53627"/>
                      </a:cubicBezTo>
                      <a:cubicBezTo>
                        <a:pt x="37655" y="57747"/>
                        <a:pt x="38738" y="62735"/>
                        <a:pt x="38738" y="68481"/>
                      </a:cubicBezTo>
                      <a:cubicBezTo>
                        <a:pt x="38738" y="72710"/>
                        <a:pt x="38016" y="76397"/>
                        <a:pt x="36483" y="79650"/>
                      </a:cubicBezTo>
                      <a:cubicBezTo>
                        <a:pt x="34950" y="82902"/>
                        <a:pt x="32786" y="85396"/>
                        <a:pt x="30080" y="87240"/>
                      </a:cubicBezTo>
                      <a:cubicBezTo>
                        <a:pt x="27285" y="89083"/>
                        <a:pt x="24129" y="90059"/>
                        <a:pt x="20431" y="90059"/>
                      </a:cubicBezTo>
                      <a:close/>
                    </a:path>
                  </a:pathLst>
                </a:custGeom>
                <a:solidFill>
                  <a:srgbClr val="FFFFFF"/>
                </a:solidFill>
                <a:ln w="98975" cap="flat">
                  <a:noFill/>
                  <a:prstDash val="solid"/>
                  <a:round/>
                </a:ln>
              </p:spPr>
              <p:txBody>
                <a:bodyPr rtlCol="0" anchor="ctr"/>
                <a:lstStyle/>
                <a:p>
                  <a:endParaRPr lang="de-DE"/>
                </a:p>
              </p:txBody>
            </p:sp>
            <p:sp>
              <p:nvSpPr>
                <p:cNvPr id="466" name="Freihandform: Form 1084">
                  <a:extLst>
                    <a:ext uri="{FF2B5EF4-FFF2-40B4-BE49-F238E27FC236}">
                      <a16:creationId xmlns:a16="http://schemas.microsoft.com/office/drawing/2014/main" id="{DFE906DE-7FAF-3643-B681-8B1D72D583BB}"/>
                    </a:ext>
                  </a:extLst>
                </p:cNvPr>
                <p:cNvSpPr/>
                <p:nvPr/>
              </p:nvSpPr>
              <p:spPr>
                <a:xfrm>
                  <a:off x="3013595" y="4295805"/>
                  <a:ext cx="38055" cy="87827"/>
                </a:xfrm>
                <a:custGeom>
                  <a:avLst/>
                  <a:gdLst>
                    <a:gd name="connsiteX0" fmla="*/ 254 w 38055"/>
                    <a:gd name="connsiteY0" fmla="*/ 87890 h 87827"/>
                    <a:gd name="connsiteX1" fmla="*/ 254 w 38055"/>
                    <a:gd name="connsiteY1" fmla="*/ 62 h 87827"/>
                    <a:gd name="connsiteX2" fmla="*/ 9542 w 38055"/>
                    <a:gd name="connsiteY2" fmla="*/ 62 h 87827"/>
                    <a:gd name="connsiteX3" fmla="*/ 27308 w 38055"/>
                    <a:gd name="connsiteY3" fmla="*/ 50157 h 87827"/>
                    <a:gd name="connsiteX4" fmla="*/ 27308 w 38055"/>
                    <a:gd name="connsiteY4" fmla="*/ 62 h 87827"/>
                    <a:gd name="connsiteX5" fmla="*/ 38309 w 38055"/>
                    <a:gd name="connsiteY5" fmla="*/ 62 h 87827"/>
                    <a:gd name="connsiteX6" fmla="*/ 38309 w 38055"/>
                    <a:gd name="connsiteY6" fmla="*/ 87890 h 87827"/>
                    <a:gd name="connsiteX7" fmla="*/ 29472 w 38055"/>
                    <a:gd name="connsiteY7" fmla="*/ 87890 h 87827"/>
                    <a:gd name="connsiteX8" fmla="*/ 11617 w 38055"/>
                    <a:gd name="connsiteY8" fmla="*/ 35410 h 87827"/>
                    <a:gd name="connsiteX9" fmla="*/ 11617 w 38055"/>
                    <a:gd name="connsiteY9" fmla="*/ 87890 h 87827"/>
                    <a:gd name="connsiteX10" fmla="*/ 254 w 38055"/>
                    <a:gd name="connsiteY10" fmla="*/ 87890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055" h="87827">
                      <a:moveTo>
                        <a:pt x="254" y="87890"/>
                      </a:moveTo>
                      <a:lnTo>
                        <a:pt x="254" y="62"/>
                      </a:lnTo>
                      <a:lnTo>
                        <a:pt x="9542" y="62"/>
                      </a:lnTo>
                      <a:lnTo>
                        <a:pt x="27308" y="50157"/>
                      </a:lnTo>
                      <a:lnTo>
                        <a:pt x="27308" y="62"/>
                      </a:lnTo>
                      <a:lnTo>
                        <a:pt x="38309" y="62"/>
                      </a:lnTo>
                      <a:lnTo>
                        <a:pt x="38309" y="87890"/>
                      </a:lnTo>
                      <a:lnTo>
                        <a:pt x="29472" y="87890"/>
                      </a:lnTo>
                      <a:lnTo>
                        <a:pt x="11617" y="35410"/>
                      </a:lnTo>
                      <a:lnTo>
                        <a:pt x="11617" y="87890"/>
                      </a:lnTo>
                      <a:lnTo>
                        <a:pt x="254" y="87890"/>
                      </a:lnTo>
                      <a:close/>
                    </a:path>
                  </a:pathLst>
                </a:custGeom>
                <a:solidFill>
                  <a:srgbClr val="FFFFFF"/>
                </a:solidFill>
                <a:ln w="98975" cap="flat">
                  <a:noFill/>
                  <a:prstDash val="solid"/>
                  <a:round/>
                </a:ln>
              </p:spPr>
              <p:txBody>
                <a:bodyPr rtlCol="0" anchor="ctr"/>
                <a:lstStyle/>
                <a:p>
                  <a:endParaRPr lang="de-DE"/>
                </a:p>
              </p:txBody>
            </p:sp>
            <p:sp>
              <p:nvSpPr>
                <p:cNvPr id="467" name="Freihandform: Form 1085">
                  <a:extLst>
                    <a:ext uri="{FF2B5EF4-FFF2-40B4-BE49-F238E27FC236}">
                      <a16:creationId xmlns:a16="http://schemas.microsoft.com/office/drawing/2014/main" id="{F72A92B1-502F-8646-9C16-63A8909577EF}"/>
                    </a:ext>
                  </a:extLst>
                </p:cNvPr>
                <p:cNvSpPr/>
                <p:nvPr/>
              </p:nvSpPr>
              <p:spPr>
                <a:xfrm>
                  <a:off x="3062021" y="4295805"/>
                  <a:ext cx="43466" cy="87827"/>
                </a:xfrm>
                <a:custGeom>
                  <a:avLst/>
                  <a:gdLst>
                    <a:gd name="connsiteX0" fmla="*/ 278 w 43466"/>
                    <a:gd name="connsiteY0" fmla="*/ 87890 h 87827"/>
                    <a:gd name="connsiteX1" fmla="*/ 14887 w 43466"/>
                    <a:gd name="connsiteY1" fmla="*/ 62 h 87827"/>
                    <a:gd name="connsiteX2" fmla="*/ 29135 w 43466"/>
                    <a:gd name="connsiteY2" fmla="*/ 62 h 87827"/>
                    <a:gd name="connsiteX3" fmla="*/ 43744 w 43466"/>
                    <a:gd name="connsiteY3" fmla="*/ 87890 h 87827"/>
                    <a:gd name="connsiteX4" fmla="*/ 31390 w 43466"/>
                    <a:gd name="connsiteY4" fmla="*/ 87890 h 87827"/>
                    <a:gd name="connsiteX5" fmla="*/ 28504 w 43466"/>
                    <a:gd name="connsiteY5" fmla="*/ 67614 h 87827"/>
                    <a:gd name="connsiteX6" fmla="*/ 15789 w 43466"/>
                    <a:gd name="connsiteY6" fmla="*/ 67614 h 87827"/>
                    <a:gd name="connsiteX7" fmla="*/ 12813 w 43466"/>
                    <a:gd name="connsiteY7" fmla="*/ 87890 h 87827"/>
                    <a:gd name="connsiteX8" fmla="*/ 278 w 43466"/>
                    <a:gd name="connsiteY8" fmla="*/ 87890 h 87827"/>
                    <a:gd name="connsiteX9" fmla="*/ 17141 w 43466"/>
                    <a:gd name="connsiteY9" fmla="*/ 57421 h 87827"/>
                    <a:gd name="connsiteX10" fmla="*/ 27061 w 43466"/>
                    <a:gd name="connsiteY10" fmla="*/ 57421 h 87827"/>
                    <a:gd name="connsiteX11" fmla="*/ 22101 w 43466"/>
                    <a:gd name="connsiteY11" fmla="*/ 20555 h 87827"/>
                    <a:gd name="connsiteX12" fmla="*/ 17141 w 43466"/>
                    <a:gd name="connsiteY12" fmla="*/ 57421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66" h="87827">
                      <a:moveTo>
                        <a:pt x="278" y="87890"/>
                      </a:moveTo>
                      <a:lnTo>
                        <a:pt x="14887" y="62"/>
                      </a:lnTo>
                      <a:lnTo>
                        <a:pt x="29135" y="62"/>
                      </a:lnTo>
                      <a:lnTo>
                        <a:pt x="43744" y="87890"/>
                      </a:lnTo>
                      <a:lnTo>
                        <a:pt x="31390" y="87890"/>
                      </a:lnTo>
                      <a:lnTo>
                        <a:pt x="28504" y="67614"/>
                      </a:lnTo>
                      <a:lnTo>
                        <a:pt x="15789" y="67614"/>
                      </a:lnTo>
                      <a:lnTo>
                        <a:pt x="12813" y="87890"/>
                      </a:lnTo>
                      <a:lnTo>
                        <a:pt x="278" y="87890"/>
                      </a:lnTo>
                      <a:close/>
                      <a:moveTo>
                        <a:pt x="17141" y="57421"/>
                      </a:moveTo>
                      <a:lnTo>
                        <a:pt x="27061" y="57421"/>
                      </a:lnTo>
                      <a:lnTo>
                        <a:pt x="22101" y="20555"/>
                      </a:lnTo>
                      <a:lnTo>
                        <a:pt x="17141" y="57421"/>
                      </a:lnTo>
                      <a:close/>
                    </a:path>
                  </a:pathLst>
                </a:custGeom>
                <a:solidFill>
                  <a:srgbClr val="FFFFFF"/>
                </a:solidFill>
                <a:ln w="98975" cap="flat">
                  <a:noFill/>
                  <a:prstDash val="solid"/>
                  <a:round/>
                </a:ln>
              </p:spPr>
              <p:txBody>
                <a:bodyPr rtlCol="0" anchor="ctr"/>
                <a:lstStyle/>
                <a:p>
                  <a:endParaRPr lang="de-DE"/>
                </a:p>
              </p:txBody>
            </p:sp>
            <p:sp>
              <p:nvSpPr>
                <p:cNvPr id="468" name="Freihandform: Form 1086">
                  <a:extLst>
                    <a:ext uri="{FF2B5EF4-FFF2-40B4-BE49-F238E27FC236}">
                      <a16:creationId xmlns:a16="http://schemas.microsoft.com/office/drawing/2014/main" id="{77D5B9F9-9358-D842-AD7B-1CA1F5898E52}"/>
                    </a:ext>
                  </a:extLst>
                </p:cNvPr>
                <p:cNvSpPr/>
                <p:nvPr/>
              </p:nvSpPr>
              <p:spPr>
                <a:xfrm>
                  <a:off x="3115948" y="4295805"/>
                  <a:ext cx="41482" cy="87827"/>
                </a:xfrm>
                <a:custGeom>
                  <a:avLst/>
                  <a:gdLst>
                    <a:gd name="connsiteX0" fmla="*/ 302 w 41482"/>
                    <a:gd name="connsiteY0" fmla="*/ 87890 h 87827"/>
                    <a:gd name="connsiteX1" fmla="*/ 302 w 41482"/>
                    <a:gd name="connsiteY1" fmla="*/ 62 h 87827"/>
                    <a:gd name="connsiteX2" fmla="*/ 13559 w 41482"/>
                    <a:gd name="connsiteY2" fmla="*/ 62 h 87827"/>
                    <a:gd name="connsiteX3" fmla="*/ 13559 w 41482"/>
                    <a:gd name="connsiteY3" fmla="*/ 36820 h 87827"/>
                    <a:gd name="connsiteX4" fmla="*/ 28438 w 41482"/>
                    <a:gd name="connsiteY4" fmla="*/ 36820 h 87827"/>
                    <a:gd name="connsiteX5" fmla="*/ 28438 w 41482"/>
                    <a:gd name="connsiteY5" fmla="*/ 62 h 87827"/>
                    <a:gd name="connsiteX6" fmla="*/ 41785 w 41482"/>
                    <a:gd name="connsiteY6" fmla="*/ 62 h 87827"/>
                    <a:gd name="connsiteX7" fmla="*/ 41785 w 41482"/>
                    <a:gd name="connsiteY7" fmla="*/ 87890 h 87827"/>
                    <a:gd name="connsiteX8" fmla="*/ 28438 w 41482"/>
                    <a:gd name="connsiteY8" fmla="*/ 87890 h 87827"/>
                    <a:gd name="connsiteX9" fmla="*/ 28438 w 41482"/>
                    <a:gd name="connsiteY9" fmla="*/ 48205 h 87827"/>
                    <a:gd name="connsiteX10" fmla="*/ 13559 w 41482"/>
                    <a:gd name="connsiteY10" fmla="*/ 48205 h 87827"/>
                    <a:gd name="connsiteX11" fmla="*/ 13559 w 41482"/>
                    <a:gd name="connsiteY11" fmla="*/ 87890 h 87827"/>
                    <a:gd name="connsiteX12" fmla="*/ 302 w 41482"/>
                    <a:gd name="connsiteY12" fmla="*/ 87890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482" h="87827">
                      <a:moveTo>
                        <a:pt x="302" y="87890"/>
                      </a:moveTo>
                      <a:lnTo>
                        <a:pt x="302" y="62"/>
                      </a:lnTo>
                      <a:lnTo>
                        <a:pt x="13559" y="62"/>
                      </a:lnTo>
                      <a:lnTo>
                        <a:pt x="13559" y="36820"/>
                      </a:lnTo>
                      <a:lnTo>
                        <a:pt x="28438" y="36820"/>
                      </a:lnTo>
                      <a:lnTo>
                        <a:pt x="28438" y="62"/>
                      </a:lnTo>
                      <a:lnTo>
                        <a:pt x="41785" y="62"/>
                      </a:lnTo>
                      <a:lnTo>
                        <a:pt x="41785" y="87890"/>
                      </a:lnTo>
                      <a:lnTo>
                        <a:pt x="28438" y="87890"/>
                      </a:lnTo>
                      <a:lnTo>
                        <a:pt x="28438" y="48205"/>
                      </a:lnTo>
                      <a:lnTo>
                        <a:pt x="13559" y="48205"/>
                      </a:lnTo>
                      <a:lnTo>
                        <a:pt x="13559" y="87890"/>
                      </a:lnTo>
                      <a:lnTo>
                        <a:pt x="302" y="87890"/>
                      </a:lnTo>
                      <a:close/>
                    </a:path>
                  </a:pathLst>
                </a:custGeom>
                <a:solidFill>
                  <a:srgbClr val="FFFFFF"/>
                </a:solidFill>
                <a:ln w="98975" cap="flat">
                  <a:noFill/>
                  <a:prstDash val="solid"/>
                  <a:round/>
                </a:ln>
              </p:spPr>
              <p:txBody>
                <a:bodyPr rtlCol="0" anchor="ctr"/>
                <a:lstStyle/>
                <a:p>
                  <a:endParaRPr lang="de-DE"/>
                </a:p>
              </p:txBody>
            </p:sp>
            <p:sp>
              <p:nvSpPr>
                <p:cNvPr id="469" name="Freihandform: Form 1087">
                  <a:extLst>
                    <a:ext uri="{FF2B5EF4-FFF2-40B4-BE49-F238E27FC236}">
                      <a16:creationId xmlns:a16="http://schemas.microsoft.com/office/drawing/2014/main" id="{1933EBBF-F6C6-0848-93A1-972AF2EAE144}"/>
                    </a:ext>
                  </a:extLst>
                </p:cNvPr>
                <p:cNvSpPr/>
                <p:nvPr/>
              </p:nvSpPr>
              <p:spPr>
                <a:xfrm>
                  <a:off x="3171408" y="4295805"/>
                  <a:ext cx="50951" cy="87827"/>
                </a:xfrm>
                <a:custGeom>
                  <a:avLst/>
                  <a:gdLst>
                    <a:gd name="connsiteX0" fmla="*/ 330 w 50951"/>
                    <a:gd name="connsiteY0" fmla="*/ 87890 h 87827"/>
                    <a:gd name="connsiteX1" fmla="*/ 1593 w 50951"/>
                    <a:gd name="connsiteY1" fmla="*/ 62 h 87827"/>
                    <a:gd name="connsiteX2" fmla="*/ 15390 w 50951"/>
                    <a:gd name="connsiteY2" fmla="*/ 62 h 87827"/>
                    <a:gd name="connsiteX3" fmla="*/ 25761 w 50951"/>
                    <a:gd name="connsiteY3" fmla="*/ 60891 h 87827"/>
                    <a:gd name="connsiteX4" fmla="*/ 36582 w 50951"/>
                    <a:gd name="connsiteY4" fmla="*/ 62 h 87827"/>
                    <a:gd name="connsiteX5" fmla="*/ 49929 w 50951"/>
                    <a:gd name="connsiteY5" fmla="*/ 62 h 87827"/>
                    <a:gd name="connsiteX6" fmla="*/ 51281 w 50951"/>
                    <a:gd name="connsiteY6" fmla="*/ 87890 h 87827"/>
                    <a:gd name="connsiteX7" fmla="*/ 41362 w 50951"/>
                    <a:gd name="connsiteY7" fmla="*/ 87890 h 87827"/>
                    <a:gd name="connsiteX8" fmla="*/ 40280 w 50951"/>
                    <a:gd name="connsiteY8" fmla="*/ 26844 h 87827"/>
                    <a:gd name="connsiteX9" fmla="*/ 29909 w 50951"/>
                    <a:gd name="connsiteY9" fmla="*/ 87890 h 87827"/>
                    <a:gd name="connsiteX10" fmla="*/ 21883 w 50951"/>
                    <a:gd name="connsiteY10" fmla="*/ 87890 h 87827"/>
                    <a:gd name="connsiteX11" fmla="*/ 11332 w 50951"/>
                    <a:gd name="connsiteY11" fmla="*/ 26628 h 87827"/>
                    <a:gd name="connsiteX12" fmla="*/ 10340 w 50951"/>
                    <a:gd name="connsiteY12" fmla="*/ 87890 h 87827"/>
                    <a:gd name="connsiteX13" fmla="*/ 330 w 50951"/>
                    <a:gd name="connsiteY13" fmla="*/ 87890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951" h="87827">
                      <a:moveTo>
                        <a:pt x="330" y="87890"/>
                      </a:moveTo>
                      <a:lnTo>
                        <a:pt x="1593" y="62"/>
                      </a:lnTo>
                      <a:lnTo>
                        <a:pt x="15390" y="62"/>
                      </a:lnTo>
                      <a:lnTo>
                        <a:pt x="25761" y="60891"/>
                      </a:lnTo>
                      <a:lnTo>
                        <a:pt x="36582" y="62"/>
                      </a:lnTo>
                      <a:lnTo>
                        <a:pt x="49929" y="62"/>
                      </a:lnTo>
                      <a:lnTo>
                        <a:pt x="51281" y="87890"/>
                      </a:lnTo>
                      <a:lnTo>
                        <a:pt x="41362" y="87890"/>
                      </a:lnTo>
                      <a:lnTo>
                        <a:pt x="40280" y="26844"/>
                      </a:lnTo>
                      <a:lnTo>
                        <a:pt x="29909" y="87890"/>
                      </a:lnTo>
                      <a:lnTo>
                        <a:pt x="21883" y="87890"/>
                      </a:lnTo>
                      <a:lnTo>
                        <a:pt x="11332" y="26628"/>
                      </a:lnTo>
                      <a:lnTo>
                        <a:pt x="10340" y="87890"/>
                      </a:lnTo>
                      <a:lnTo>
                        <a:pt x="330" y="87890"/>
                      </a:lnTo>
                      <a:close/>
                    </a:path>
                  </a:pathLst>
                </a:custGeom>
                <a:solidFill>
                  <a:srgbClr val="FFFFFF"/>
                </a:solidFill>
                <a:ln w="98975" cap="flat">
                  <a:noFill/>
                  <a:prstDash val="solid"/>
                  <a:round/>
                </a:ln>
              </p:spPr>
              <p:txBody>
                <a:bodyPr rtlCol="0" anchor="ctr"/>
                <a:lstStyle/>
                <a:p>
                  <a:endParaRPr lang="de-DE"/>
                </a:p>
              </p:txBody>
            </p:sp>
            <p:sp>
              <p:nvSpPr>
                <p:cNvPr id="470" name="Freihandform: Form 1088">
                  <a:extLst>
                    <a:ext uri="{FF2B5EF4-FFF2-40B4-BE49-F238E27FC236}">
                      <a16:creationId xmlns:a16="http://schemas.microsoft.com/office/drawing/2014/main" id="{0E3ABABF-62A4-584B-8C70-20BB3BEE50E2}"/>
                    </a:ext>
                  </a:extLst>
                </p:cNvPr>
                <p:cNvSpPr/>
                <p:nvPr/>
              </p:nvSpPr>
              <p:spPr>
                <a:xfrm>
                  <a:off x="3236157" y="4295805"/>
                  <a:ext cx="30841" cy="87827"/>
                </a:xfrm>
                <a:custGeom>
                  <a:avLst/>
                  <a:gdLst>
                    <a:gd name="connsiteX0" fmla="*/ 356 w 30841"/>
                    <a:gd name="connsiteY0" fmla="*/ 87890 h 87827"/>
                    <a:gd name="connsiteX1" fmla="*/ 356 w 30841"/>
                    <a:gd name="connsiteY1" fmla="*/ 62 h 87827"/>
                    <a:gd name="connsiteX2" fmla="*/ 31017 w 30841"/>
                    <a:gd name="connsiteY2" fmla="*/ 62 h 87827"/>
                    <a:gd name="connsiteX3" fmla="*/ 31017 w 30841"/>
                    <a:gd name="connsiteY3" fmla="*/ 11339 h 87827"/>
                    <a:gd name="connsiteX4" fmla="*/ 13702 w 30841"/>
                    <a:gd name="connsiteY4" fmla="*/ 11339 h 87827"/>
                    <a:gd name="connsiteX5" fmla="*/ 13702 w 30841"/>
                    <a:gd name="connsiteY5" fmla="*/ 36603 h 87827"/>
                    <a:gd name="connsiteX6" fmla="*/ 27319 w 30841"/>
                    <a:gd name="connsiteY6" fmla="*/ 36603 h 87827"/>
                    <a:gd name="connsiteX7" fmla="*/ 27319 w 30841"/>
                    <a:gd name="connsiteY7" fmla="*/ 47771 h 87827"/>
                    <a:gd name="connsiteX8" fmla="*/ 13702 w 30841"/>
                    <a:gd name="connsiteY8" fmla="*/ 47771 h 87827"/>
                    <a:gd name="connsiteX9" fmla="*/ 13702 w 30841"/>
                    <a:gd name="connsiteY9" fmla="*/ 76830 h 87827"/>
                    <a:gd name="connsiteX10" fmla="*/ 31197 w 30841"/>
                    <a:gd name="connsiteY10" fmla="*/ 76830 h 87827"/>
                    <a:gd name="connsiteX11" fmla="*/ 31197 w 30841"/>
                    <a:gd name="connsiteY11" fmla="*/ 87890 h 87827"/>
                    <a:gd name="connsiteX12" fmla="*/ 356 w 30841"/>
                    <a:gd name="connsiteY12" fmla="*/ 87890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841" h="87827">
                      <a:moveTo>
                        <a:pt x="356" y="87890"/>
                      </a:moveTo>
                      <a:lnTo>
                        <a:pt x="356" y="62"/>
                      </a:lnTo>
                      <a:lnTo>
                        <a:pt x="31017" y="62"/>
                      </a:lnTo>
                      <a:lnTo>
                        <a:pt x="31017" y="11339"/>
                      </a:lnTo>
                      <a:lnTo>
                        <a:pt x="13702" y="11339"/>
                      </a:lnTo>
                      <a:lnTo>
                        <a:pt x="13702" y="36603"/>
                      </a:lnTo>
                      <a:lnTo>
                        <a:pt x="27319" y="36603"/>
                      </a:lnTo>
                      <a:lnTo>
                        <a:pt x="27319" y="47771"/>
                      </a:lnTo>
                      <a:lnTo>
                        <a:pt x="13702" y="47771"/>
                      </a:lnTo>
                      <a:lnTo>
                        <a:pt x="13702" y="76830"/>
                      </a:lnTo>
                      <a:lnTo>
                        <a:pt x="31197" y="76830"/>
                      </a:lnTo>
                      <a:lnTo>
                        <a:pt x="31197" y="87890"/>
                      </a:lnTo>
                      <a:lnTo>
                        <a:pt x="356" y="87890"/>
                      </a:lnTo>
                      <a:close/>
                    </a:path>
                  </a:pathLst>
                </a:custGeom>
                <a:solidFill>
                  <a:srgbClr val="FFFFFF"/>
                </a:solidFill>
                <a:ln w="98975" cap="flat">
                  <a:noFill/>
                  <a:prstDash val="solid"/>
                  <a:round/>
                </a:ln>
              </p:spPr>
              <p:txBody>
                <a:bodyPr rtlCol="0" anchor="ctr"/>
                <a:lstStyle/>
                <a:p>
                  <a:endParaRPr lang="de-DE"/>
                </a:p>
              </p:txBody>
            </p:sp>
            <p:sp>
              <p:nvSpPr>
                <p:cNvPr id="471" name="Freihandform: Form 1089">
                  <a:extLst>
                    <a:ext uri="{FF2B5EF4-FFF2-40B4-BE49-F238E27FC236}">
                      <a16:creationId xmlns:a16="http://schemas.microsoft.com/office/drawing/2014/main" id="{27A67827-20BA-2B40-8B65-F34FBE403EA5}"/>
                    </a:ext>
                  </a:extLst>
                </p:cNvPr>
                <p:cNvSpPr/>
                <p:nvPr/>
              </p:nvSpPr>
              <p:spPr>
                <a:xfrm>
                  <a:off x="3277729" y="4295805"/>
                  <a:ext cx="38055" cy="87827"/>
                </a:xfrm>
                <a:custGeom>
                  <a:avLst/>
                  <a:gdLst>
                    <a:gd name="connsiteX0" fmla="*/ 377 w 38055"/>
                    <a:gd name="connsiteY0" fmla="*/ 87890 h 87827"/>
                    <a:gd name="connsiteX1" fmla="*/ 377 w 38055"/>
                    <a:gd name="connsiteY1" fmla="*/ 62 h 87827"/>
                    <a:gd name="connsiteX2" fmla="*/ 9665 w 38055"/>
                    <a:gd name="connsiteY2" fmla="*/ 62 h 87827"/>
                    <a:gd name="connsiteX3" fmla="*/ 27431 w 38055"/>
                    <a:gd name="connsiteY3" fmla="*/ 50157 h 87827"/>
                    <a:gd name="connsiteX4" fmla="*/ 27431 w 38055"/>
                    <a:gd name="connsiteY4" fmla="*/ 62 h 87827"/>
                    <a:gd name="connsiteX5" fmla="*/ 38432 w 38055"/>
                    <a:gd name="connsiteY5" fmla="*/ 62 h 87827"/>
                    <a:gd name="connsiteX6" fmla="*/ 38432 w 38055"/>
                    <a:gd name="connsiteY6" fmla="*/ 87890 h 87827"/>
                    <a:gd name="connsiteX7" fmla="*/ 29595 w 38055"/>
                    <a:gd name="connsiteY7" fmla="*/ 87890 h 87827"/>
                    <a:gd name="connsiteX8" fmla="*/ 11740 w 38055"/>
                    <a:gd name="connsiteY8" fmla="*/ 35410 h 87827"/>
                    <a:gd name="connsiteX9" fmla="*/ 11740 w 38055"/>
                    <a:gd name="connsiteY9" fmla="*/ 87890 h 87827"/>
                    <a:gd name="connsiteX10" fmla="*/ 377 w 38055"/>
                    <a:gd name="connsiteY10" fmla="*/ 87890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055" h="87827">
                      <a:moveTo>
                        <a:pt x="377" y="87890"/>
                      </a:moveTo>
                      <a:lnTo>
                        <a:pt x="377" y="62"/>
                      </a:lnTo>
                      <a:lnTo>
                        <a:pt x="9665" y="62"/>
                      </a:lnTo>
                      <a:lnTo>
                        <a:pt x="27431" y="50157"/>
                      </a:lnTo>
                      <a:lnTo>
                        <a:pt x="27431" y="62"/>
                      </a:lnTo>
                      <a:lnTo>
                        <a:pt x="38432" y="62"/>
                      </a:lnTo>
                      <a:lnTo>
                        <a:pt x="38432" y="87890"/>
                      </a:lnTo>
                      <a:lnTo>
                        <a:pt x="29595" y="87890"/>
                      </a:lnTo>
                      <a:lnTo>
                        <a:pt x="11740" y="35410"/>
                      </a:lnTo>
                      <a:lnTo>
                        <a:pt x="11740" y="87890"/>
                      </a:lnTo>
                      <a:lnTo>
                        <a:pt x="377" y="87890"/>
                      </a:lnTo>
                      <a:close/>
                    </a:path>
                  </a:pathLst>
                </a:custGeom>
                <a:solidFill>
                  <a:srgbClr val="FFFFFF"/>
                </a:solidFill>
                <a:ln w="98975" cap="flat">
                  <a:noFill/>
                  <a:prstDash val="solid"/>
                  <a:round/>
                </a:ln>
              </p:spPr>
              <p:txBody>
                <a:bodyPr rtlCol="0" anchor="ctr"/>
                <a:lstStyle/>
                <a:p>
                  <a:endParaRPr lang="de-DE"/>
                </a:p>
              </p:txBody>
            </p:sp>
            <p:sp>
              <p:nvSpPr>
                <p:cNvPr id="472" name="Freihandform: Form 1090">
                  <a:extLst>
                    <a:ext uri="{FF2B5EF4-FFF2-40B4-BE49-F238E27FC236}">
                      <a16:creationId xmlns:a16="http://schemas.microsoft.com/office/drawing/2014/main" id="{5558F0DC-6785-7C40-9BE2-39C03EA88BC4}"/>
                    </a:ext>
                  </a:extLst>
                </p:cNvPr>
                <p:cNvSpPr/>
                <p:nvPr/>
              </p:nvSpPr>
              <p:spPr>
                <a:xfrm>
                  <a:off x="3352217" y="4295805"/>
                  <a:ext cx="33185" cy="87827"/>
                </a:xfrm>
                <a:custGeom>
                  <a:avLst/>
                  <a:gdLst>
                    <a:gd name="connsiteX0" fmla="*/ 411 w 33185"/>
                    <a:gd name="connsiteY0" fmla="*/ 87890 h 87827"/>
                    <a:gd name="connsiteX1" fmla="*/ 411 w 33185"/>
                    <a:gd name="connsiteY1" fmla="*/ 77589 h 87827"/>
                    <a:gd name="connsiteX2" fmla="*/ 20070 w 33185"/>
                    <a:gd name="connsiteY2" fmla="*/ 11122 h 87827"/>
                    <a:gd name="connsiteX3" fmla="*/ 1493 w 33185"/>
                    <a:gd name="connsiteY3" fmla="*/ 11122 h 87827"/>
                    <a:gd name="connsiteX4" fmla="*/ 1493 w 33185"/>
                    <a:gd name="connsiteY4" fmla="*/ 62 h 87827"/>
                    <a:gd name="connsiteX5" fmla="*/ 33506 w 33185"/>
                    <a:gd name="connsiteY5" fmla="*/ 62 h 87827"/>
                    <a:gd name="connsiteX6" fmla="*/ 33506 w 33185"/>
                    <a:gd name="connsiteY6" fmla="*/ 8303 h 87827"/>
                    <a:gd name="connsiteX7" fmla="*/ 13126 w 33185"/>
                    <a:gd name="connsiteY7" fmla="*/ 76830 h 87827"/>
                    <a:gd name="connsiteX8" fmla="*/ 33596 w 33185"/>
                    <a:gd name="connsiteY8" fmla="*/ 76830 h 87827"/>
                    <a:gd name="connsiteX9" fmla="*/ 33596 w 33185"/>
                    <a:gd name="connsiteY9" fmla="*/ 87890 h 87827"/>
                    <a:gd name="connsiteX10" fmla="*/ 411 w 33185"/>
                    <a:gd name="connsiteY10" fmla="*/ 87890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185" h="87827">
                      <a:moveTo>
                        <a:pt x="411" y="87890"/>
                      </a:moveTo>
                      <a:lnTo>
                        <a:pt x="411" y="77589"/>
                      </a:lnTo>
                      <a:lnTo>
                        <a:pt x="20070" y="11122"/>
                      </a:lnTo>
                      <a:lnTo>
                        <a:pt x="1493" y="11122"/>
                      </a:lnTo>
                      <a:lnTo>
                        <a:pt x="1493" y="62"/>
                      </a:lnTo>
                      <a:lnTo>
                        <a:pt x="33506" y="62"/>
                      </a:lnTo>
                      <a:lnTo>
                        <a:pt x="33506" y="8303"/>
                      </a:lnTo>
                      <a:lnTo>
                        <a:pt x="13126" y="76830"/>
                      </a:lnTo>
                      <a:lnTo>
                        <a:pt x="33596" y="76830"/>
                      </a:lnTo>
                      <a:lnTo>
                        <a:pt x="33596" y="87890"/>
                      </a:lnTo>
                      <a:lnTo>
                        <a:pt x="411" y="87890"/>
                      </a:lnTo>
                      <a:close/>
                    </a:path>
                  </a:pathLst>
                </a:custGeom>
                <a:solidFill>
                  <a:srgbClr val="FFFFFF"/>
                </a:solidFill>
                <a:ln w="98975" cap="flat">
                  <a:noFill/>
                  <a:prstDash val="solid"/>
                  <a:round/>
                </a:ln>
              </p:spPr>
              <p:txBody>
                <a:bodyPr rtlCol="0" anchor="ctr"/>
                <a:lstStyle/>
                <a:p>
                  <a:endParaRPr lang="de-DE"/>
                </a:p>
              </p:txBody>
            </p:sp>
            <p:sp>
              <p:nvSpPr>
                <p:cNvPr id="473" name="Freihandform: Form 1091">
                  <a:extLst>
                    <a:ext uri="{FF2B5EF4-FFF2-40B4-BE49-F238E27FC236}">
                      <a16:creationId xmlns:a16="http://schemas.microsoft.com/office/drawing/2014/main" id="{0B8BECDE-B494-C44E-862F-7BDFA4E463BC}"/>
                    </a:ext>
                  </a:extLst>
                </p:cNvPr>
                <p:cNvSpPr/>
                <p:nvPr/>
              </p:nvSpPr>
              <p:spPr>
                <a:xfrm>
                  <a:off x="3395503" y="4295805"/>
                  <a:ext cx="41121" cy="89020"/>
                </a:xfrm>
                <a:custGeom>
                  <a:avLst/>
                  <a:gdLst>
                    <a:gd name="connsiteX0" fmla="*/ 20993 w 41121"/>
                    <a:gd name="connsiteY0" fmla="*/ 89083 h 89020"/>
                    <a:gd name="connsiteX1" fmla="*/ 8368 w 41121"/>
                    <a:gd name="connsiteY1" fmla="*/ 85505 h 89020"/>
                    <a:gd name="connsiteX2" fmla="*/ 2146 w 41121"/>
                    <a:gd name="connsiteY2" fmla="*/ 75313 h 89020"/>
                    <a:gd name="connsiteX3" fmla="*/ 433 w 41121"/>
                    <a:gd name="connsiteY3" fmla="*/ 59482 h 89020"/>
                    <a:gd name="connsiteX4" fmla="*/ 433 w 41121"/>
                    <a:gd name="connsiteY4" fmla="*/ 63 h 89020"/>
                    <a:gd name="connsiteX5" fmla="*/ 13418 w 41121"/>
                    <a:gd name="connsiteY5" fmla="*/ 63 h 89020"/>
                    <a:gd name="connsiteX6" fmla="*/ 13418 w 41121"/>
                    <a:gd name="connsiteY6" fmla="*/ 61325 h 89020"/>
                    <a:gd name="connsiteX7" fmla="*/ 13869 w 41121"/>
                    <a:gd name="connsiteY7" fmla="*/ 69132 h 89020"/>
                    <a:gd name="connsiteX8" fmla="*/ 16033 w 41121"/>
                    <a:gd name="connsiteY8" fmla="*/ 74987 h 89020"/>
                    <a:gd name="connsiteX9" fmla="*/ 20993 w 41121"/>
                    <a:gd name="connsiteY9" fmla="*/ 77156 h 89020"/>
                    <a:gd name="connsiteX10" fmla="*/ 26134 w 41121"/>
                    <a:gd name="connsiteY10" fmla="*/ 74987 h 89020"/>
                    <a:gd name="connsiteX11" fmla="*/ 28208 w 41121"/>
                    <a:gd name="connsiteY11" fmla="*/ 69132 h 89020"/>
                    <a:gd name="connsiteX12" fmla="*/ 28659 w 41121"/>
                    <a:gd name="connsiteY12" fmla="*/ 61325 h 89020"/>
                    <a:gd name="connsiteX13" fmla="*/ 28659 w 41121"/>
                    <a:gd name="connsiteY13" fmla="*/ 63 h 89020"/>
                    <a:gd name="connsiteX14" fmla="*/ 41554 w 41121"/>
                    <a:gd name="connsiteY14" fmla="*/ 63 h 89020"/>
                    <a:gd name="connsiteX15" fmla="*/ 41554 w 41121"/>
                    <a:gd name="connsiteY15" fmla="*/ 59482 h 89020"/>
                    <a:gd name="connsiteX16" fmla="*/ 39841 w 41121"/>
                    <a:gd name="connsiteY16" fmla="*/ 75313 h 89020"/>
                    <a:gd name="connsiteX17" fmla="*/ 33709 w 41121"/>
                    <a:gd name="connsiteY17" fmla="*/ 85505 h 89020"/>
                    <a:gd name="connsiteX18" fmla="*/ 20993 w 41121"/>
                    <a:gd name="connsiteY18" fmla="*/ 89083 h 8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121" h="89020">
                      <a:moveTo>
                        <a:pt x="20993" y="89083"/>
                      </a:moveTo>
                      <a:cubicBezTo>
                        <a:pt x="15583" y="89083"/>
                        <a:pt x="11344" y="87890"/>
                        <a:pt x="8368" y="85505"/>
                      </a:cubicBezTo>
                      <a:cubicBezTo>
                        <a:pt x="5392" y="83120"/>
                        <a:pt x="3318" y="79758"/>
                        <a:pt x="2146" y="75313"/>
                      </a:cubicBezTo>
                      <a:cubicBezTo>
                        <a:pt x="974" y="70867"/>
                        <a:pt x="433" y="65662"/>
                        <a:pt x="433" y="59482"/>
                      </a:cubicBezTo>
                      <a:lnTo>
                        <a:pt x="433" y="63"/>
                      </a:lnTo>
                      <a:lnTo>
                        <a:pt x="13418" y="63"/>
                      </a:lnTo>
                      <a:lnTo>
                        <a:pt x="13418" y="61325"/>
                      </a:lnTo>
                      <a:cubicBezTo>
                        <a:pt x="13418" y="64036"/>
                        <a:pt x="13599" y="66638"/>
                        <a:pt x="13869" y="69132"/>
                      </a:cubicBezTo>
                      <a:cubicBezTo>
                        <a:pt x="14140" y="71518"/>
                        <a:pt x="14861" y="73469"/>
                        <a:pt x="16033" y="74987"/>
                      </a:cubicBezTo>
                      <a:cubicBezTo>
                        <a:pt x="17116" y="76397"/>
                        <a:pt x="18739" y="77156"/>
                        <a:pt x="20993" y="77156"/>
                      </a:cubicBezTo>
                      <a:cubicBezTo>
                        <a:pt x="23338" y="77156"/>
                        <a:pt x="25051" y="76397"/>
                        <a:pt x="26134" y="74987"/>
                      </a:cubicBezTo>
                      <a:cubicBezTo>
                        <a:pt x="27126" y="73469"/>
                        <a:pt x="27847" y="71518"/>
                        <a:pt x="28208" y="69132"/>
                      </a:cubicBezTo>
                      <a:cubicBezTo>
                        <a:pt x="28478" y="66638"/>
                        <a:pt x="28659" y="64036"/>
                        <a:pt x="28659" y="61325"/>
                      </a:cubicBezTo>
                      <a:lnTo>
                        <a:pt x="28659" y="63"/>
                      </a:lnTo>
                      <a:lnTo>
                        <a:pt x="41554" y="63"/>
                      </a:lnTo>
                      <a:lnTo>
                        <a:pt x="41554" y="59482"/>
                      </a:lnTo>
                      <a:cubicBezTo>
                        <a:pt x="41554" y="65662"/>
                        <a:pt x="41013" y="70867"/>
                        <a:pt x="39841" y="75313"/>
                      </a:cubicBezTo>
                      <a:cubicBezTo>
                        <a:pt x="38668" y="79758"/>
                        <a:pt x="36684" y="83120"/>
                        <a:pt x="33709" y="85505"/>
                      </a:cubicBezTo>
                      <a:cubicBezTo>
                        <a:pt x="30733" y="87890"/>
                        <a:pt x="26494" y="89083"/>
                        <a:pt x="20993" y="89083"/>
                      </a:cubicBezTo>
                      <a:close/>
                    </a:path>
                  </a:pathLst>
                </a:custGeom>
                <a:solidFill>
                  <a:srgbClr val="FFFFFF"/>
                </a:solidFill>
                <a:ln w="98975" cap="flat">
                  <a:noFill/>
                  <a:prstDash val="solid"/>
                  <a:round/>
                </a:ln>
              </p:spPr>
              <p:txBody>
                <a:bodyPr rtlCol="0" anchor="ctr"/>
                <a:lstStyle/>
                <a:p>
                  <a:endParaRPr lang="de-DE"/>
                </a:p>
              </p:txBody>
            </p:sp>
            <p:sp>
              <p:nvSpPr>
                <p:cNvPr id="474" name="Freihandform: Form 1092">
                  <a:extLst>
                    <a:ext uri="{FF2B5EF4-FFF2-40B4-BE49-F238E27FC236}">
                      <a16:creationId xmlns:a16="http://schemas.microsoft.com/office/drawing/2014/main" id="{FB9ADDBB-4741-FE41-B724-CC35FA277952}"/>
                    </a:ext>
                  </a:extLst>
                </p:cNvPr>
                <p:cNvSpPr/>
                <p:nvPr/>
              </p:nvSpPr>
              <p:spPr>
                <a:xfrm>
                  <a:off x="3449881" y="4295805"/>
                  <a:ext cx="50951" cy="87827"/>
                </a:xfrm>
                <a:custGeom>
                  <a:avLst/>
                  <a:gdLst>
                    <a:gd name="connsiteX0" fmla="*/ 460 w 50951"/>
                    <a:gd name="connsiteY0" fmla="*/ 87890 h 87827"/>
                    <a:gd name="connsiteX1" fmla="*/ 1723 w 50951"/>
                    <a:gd name="connsiteY1" fmla="*/ 62 h 87827"/>
                    <a:gd name="connsiteX2" fmla="*/ 15520 w 50951"/>
                    <a:gd name="connsiteY2" fmla="*/ 62 h 87827"/>
                    <a:gd name="connsiteX3" fmla="*/ 25891 w 50951"/>
                    <a:gd name="connsiteY3" fmla="*/ 60891 h 87827"/>
                    <a:gd name="connsiteX4" fmla="*/ 36712 w 50951"/>
                    <a:gd name="connsiteY4" fmla="*/ 62 h 87827"/>
                    <a:gd name="connsiteX5" fmla="*/ 50059 w 50951"/>
                    <a:gd name="connsiteY5" fmla="*/ 62 h 87827"/>
                    <a:gd name="connsiteX6" fmla="*/ 51411 w 50951"/>
                    <a:gd name="connsiteY6" fmla="*/ 87890 h 87827"/>
                    <a:gd name="connsiteX7" fmla="*/ 41492 w 50951"/>
                    <a:gd name="connsiteY7" fmla="*/ 87890 h 87827"/>
                    <a:gd name="connsiteX8" fmla="*/ 40409 w 50951"/>
                    <a:gd name="connsiteY8" fmla="*/ 26844 h 87827"/>
                    <a:gd name="connsiteX9" fmla="*/ 30039 w 50951"/>
                    <a:gd name="connsiteY9" fmla="*/ 87890 h 87827"/>
                    <a:gd name="connsiteX10" fmla="*/ 22013 w 50951"/>
                    <a:gd name="connsiteY10" fmla="*/ 87890 h 87827"/>
                    <a:gd name="connsiteX11" fmla="*/ 11462 w 50951"/>
                    <a:gd name="connsiteY11" fmla="*/ 26628 h 87827"/>
                    <a:gd name="connsiteX12" fmla="*/ 10470 w 50951"/>
                    <a:gd name="connsiteY12" fmla="*/ 87890 h 87827"/>
                    <a:gd name="connsiteX13" fmla="*/ 460 w 50951"/>
                    <a:gd name="connsiteY13" fmla="*/ 87890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951" h="87827">
                      <a:moveTo>
                        <a:pt x="460" y="87890"/>
                      </a:moveTo>
                      <a:lnTo>
                        <a:pt x="1723" y="62"/>
                      </a:lnTo>
                      <a:lnTo>
                        <a:pt x="15520" y="62"/>
                      </a:lnTo>
                      <a:lnTo>
                        <a:pt x="25891" y="60891"/>
                      </a:lnTo>
                      <a:lnTo>
                        <a:pt x="36712" y="62"/>
                      </a:lnTo>
                      <a:lnTo>
                        <a:pt x="50059" y="62"/>
                      </a:lnTo>
                      <a:lnTo>
                        <a:pt x="51411" y="87890"/>
                      </a:lnTo>
                      <a:lnTo>
                        <a:pt x="41492" y="87890"/>
                      </a:lnTo>
                      <a:lnTo>
                        <a:pt x="40409" y="26844"/>
                      </a:lnTo>
                      <a:lnTo>
                        <a:pt x="30039" y="87890"/>
                      </a:lnTo>
                      <a:lnTo>
                        <a:pt x="22013" y="87890"/>
                      </a:lnTo>
                      <a:lnTo>
                        <a:pt x="11462" y="26628"/>
                      </a:lnTo>
                      <a:lnTo>
                        <a:pt x="10470" y="87890"/>
                      </a:lnTo>
                      <a:lnTo>
                        <a:pt x="460" y="87890"/>
                      </a:lnTo>
                      <a:close/>
                    </a:path>
                  </a:pathLst>
                </a:custGeom>
                <a:solidFill>
                  <a:srgbClr val="FFFFFF"/>
                </a:solidFill>
                <a:ln w="98975" cap="flat">
                  <a:noFill/>
                  <a:prstDash val="solid"/>
                  <a:round/>
                </a:ln>
              </p:spPr>
              <p:txBody>
                <a:bodyPr rtlCol="0" anchor="ctr"/>
                <a:lstStyle/>
                <a:p>
                  <a:endParaRPr lang="de-DE"/>
                </a:p>
              </p:txBody>
            </p:sp>
          </p:grpSp>
          <p:grpSp>
            <p:nvGrpSpPr>
              <p:cNvPr id="450" name="Grafik 36">
                <a:extLst>
                  <a:ext uri="{FF2B5EF4-FFF2-40B4-BE49-F238E27FC236}">
                    <a16:creationId xmlns:a16="http://schemas.microsoft.com/office/drawing/2014/main" id="{9AF528B7-DBF5-204C-A388-19EE17C34CB3}"/>
                  </a:ext>
                </a:extLst>
              </p:cNvPr>
              <p:cNvGrpSpPr/>
              <p:nvPr/>
            </p:nvGrpSpPr>
            <p:grpSpPr>
              <a:xfrm>
                <a:off x="2803929" y="4429024"/>
                <a:ext cx="515733" cy="89996"/>
                <a:chOff x="2803929" y="4429024"/>
                <a:chExt cx="515733" cy="89996"/>
              </a:xfrm>
              <a:solidFill>
                <a:srgbClr val="FFFFFF"/>
              </a:solidFill>
            </p:grpSpPr>
            <p:sp>
              <p:nvSpPr>
                <p:cNvPr id="451" name="Freihandform: Form 1094">
                  <a:extLst>
                    <a:ext uri="{FF2B5EF4-FFF2-40B4-BE49-F238E27FC236}">
                      <a16:creationId xmlns:a16="http://schemas.microsoft.com/office/drawing/2014/main" id="{02413F57-2EBF-EE40-BB92-763B989F5D69}"/>
                    </a:ext>
                  </a:extLst>
                </p:cNvPr>
                <p:cNvSpPr/>
                <p:nvPr/>
              </p:nvSpPr>
              <p:spPr>
                <a:xfrm>
                  <a:off x="2803929" y="4430000"/>
                  <a:ext cx="41933" cy="87827"/>
                </a:xfrm>
                <a:custGeom>
                  <a:avLst/>
                  <a:gdLst>
                    <a:gd name="connsiteX0" fmla="*/ 157 w 41933"/>
                    <a:gd name="connsiteY0" fmla="*/ 87953 h 87827"/>
                    <a:gd name="connsiteX1" fmla="*/ 157 w 41933"/>
                    <a:gd name="connsiteY1" fmla="*/ 125 h 87827"/>
                    <a:gd name="connsiteX2" fmla="*/ 13504 w 41933"/>
                    <a:gd name="connsiteY2" fmla="*/ 125 h 87827"/>
                    <a:gd name="connsiteX3" fmla="*/ 13504 w 41933"/>
                    <a:gd name="connsiteY3" fmla="*/ 38726 h 87827"/>
                    <a:gd name="connsiteX4" fmla="*/ 27932 w 41933"/>
                    <a:gd name="connsiteY4" fmla="*/ 125 h 87827"/>
                    <a:gd name="connsiteX5" fmla="*/ 40648 w 41933"/>
                    <a:gd name="connsiteY5" fmla="*/ 125 h 87827"/>
                    <a:gd name="connsiteX6" fmla="*/ 26670 w 41933"/>
                    <a:gd name="connsiteY6" fmla="*/ 39376 h 87827"/>
                    <a:gd name="connsiteX7" fmla="*/ 42090 w 41933"/>
                    <a:gd name="connsiteY7" fmla="*/ 87953 h 87827"/>
                    <a:gd name="connsiteX8" fmla="*/ 28834 w 41933"/>
                    <a:gd name="connsiteY8" fmla="*/ 87953 h 87827"/>
                    <a:gd name="connsiteX9" fmla="*/ 16570 w 41933"/>
                    <a:gd name="connsiteY9" fmla="*/ 47942 h 87827"/>
                    <a:gd name="connsiteX10" fmla="*/ 13504 w 41933"/>
                    <a:gd name="connsiteY10" fmla="*/ 54665 h 87827"/>
                    <a:gd name="connsiteX11" fmla="*/ 13504 w 41933"/>
                    <a:gd name="connsiteY11" fmla="*/ 87953 h 87827"/>
                    <a:gd name="connsiteX12" fmla="*/ 157 w 41933"/>
                    <a:gd name="connsiteY12" fmla="*/ 87953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33" h="87827">
                      <a:moveTo>
                        <a:pt x="157" y="87953"/>
                      </a:moveTo>
                      <a:lnTo>
                        <a:pt x="157" y="125"/>
                      </a:lnTo>
                      <a:lnTo>
                        <a:pt x="13504" y="125"/>
                      </a:lnTo>
                      <a:lnTo>
                        <a:pt x="13504" y="38726"/>
                      </a:lnTo>
                      <a:lnTo>
                        <a:pt x="27932" y="125"/>
                      </a:lnTo>
                      <a:lnTo>
                        <a:pt x="40648" y="125"/>
                      </a:lnTo>
                      <a:lnTo>
                        <a:pt x="26670" y="39376"/>
                      </a:lnTo>
                      <a:lnTo>
                        <a:pt x="42090" y="87953"/>
                      </a:lnTo>
                      <a:lnTo>
                        <a:pt x="28834" y="87953"/>
                      </a:lnTo>
                      <a:lnTo>
                        <a:pt x="16570" y="47942"/>
                      </a:lnTo>
                      <a:lnTo>
                        <a:pt x="13504" y="54665"/>
                      </a:lnTo>
                      <a:lnTo>
                        <a:pt x="13504" y="87953"/>
                      </a:lnTo>
                      <a:lnTo>
                        <a:pt x="157" y="87953"/>
                      </a:lnTo>
                      <a:close/>
                    </a:path>
                  </a:pathLst>
                </a:custGeom>
                <a:solidFill>
                  <a:srgbClr val="FFFFFF"/>
                </a:solidFill>
                <a:ln w="98975" cap="flat">
                  <a:noFill/>
                  <a:prstDash val="solid"/>
                  <a:round/>
                </a:ln>
              </p:spPr>
              <p:txBody>
                <a:bodyPr rtlCol="0" anchor="ctr"/>
                <a:lstStyle/>
                <a:p>
                  <a:endParaRPr lang="de-DE"/>
                </a:p>
              </p:txBody>
            </p:sp>
            <p:sp>
              <p:nvSpPr>
                <p:cNvPr id="452" name="Freihandform: Form 1095">
                  <a:extLst>
                    <a:ext uri="{FF2B5EF4-FFF2-40B4-BE49-F238E27FC236}">
                      <a16:creationId xmlns:a16="http://schemas.microsoft.com/office/drawing/2014/main" id="{62C8C381-E88A-944C-805B-45D1FF65021D}"/>
                    </a:ext>
                  </a:extLst>
                </p:cNvPr>
                <p:cNvSpPr/>
                <p:nvPr/>
              </p:nvSpPr>
              <p:spPr>
                <a:xfrm>
                  <a:off x="2854880" y="4430000"/>
                  <a:ext cx="31021" cy="87827"/>
                </a:xfrm>
                <a:custGeom>
                  <a:avLst/>
                  <a:gdLst>
                    <a:gd name="connsiteX0" fmla="*/ 178 w 31021"/>
                    <a:gd name="connsiteY0" fmla="*/ 87953 h 87827"/>
                    <a:gd name="connsiteX1" fmla="*/ 178 w 31021"/>
                    <a:gd name="connsiteY1" fmla="*/ 125 h 87827"/>
                    <a:gd name="connsiteX2" fmla="*/ 13525 w 31021"/>
                    <a:gd name="connsiteY2" fmla="*/ 125 h 87827"/>
                    <a:gd name="connsiteX3" fmla="*/ 13525 w 31021"/>
                    <a:gd name="connsiteY3" fmla="*/ 76893 h 87827"/>
                    <a:gd name="connsiteX4" fmla="*/ 31200 w 31021"/>
                    <a:gd name="connsiteY4" fmla="*/ 76893 h 87827"/>
                    <a:gd name="connsiteX5" fmla="*/ 31200 w 31021"/>
                    <a:gd name="connsiteY5" fmla="*/ 87953 h 87827"/>
                    <a:gd name="connsiteX6" fmla="*/ 178 w 31021"/>
                    <a:gd name="connsiteY6" fmla="*/ 87953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21" h="87827">
                      <a:moveTo>
                        <a:pt x="178" y="87953"/>
                      </a:moveTo>
                      <a:lnTo>
                        <a:pt x="178" y="125"/>
                      </a:lnTo>
                      <a:lnTo>
                        <a:pt x="13525" y="125"/>
                      </a:lnTo>
                      <a:lnTo>
                        <a:pt x="13525" y="76893"/>
                      </a:lnTo>
                      <a:lnTo>
                        <a:pt x="31200" y="76893"/>
                      </a:lnTo>
                      <a:lnTo>
                        <a:pt x="31200" y="87953"/>
                      </a:lnTo>
                      <a:lnTo>
                        <a:pt x="178" y="87953"/>
                      </a:lnTo>
                      <a:close/>
                    </a:path>
                  </a:pathLst>
                </a:custGeom>
                <a:solidFill>
                  <a:srgbClr val="FFFFFF"/>
                </a:solidFill>
                <a:ln w="98975" cap="flat">
                  <a:noFill/>
                  <a:prstDash val="solid"/>
                  <a:round/>
                </a:ln>
              </p:spPr>
              <p:txBody>
                <a:bodyPr rtlCol="0" anchor="ctr"/>
                <a:lstStyle/>
                <a:p>
                  <a:endParaRPr lang="de-DE"/>
                </a:p>
              </p:txBody>
            </p:sp>
            <p:sp>
              <p:nvSpPr>
                <p:cNvPr id="453" name="Freihandform: Form 1096">
                  <a:extLst>
                    <a:ext uri="{FF2B5EF4-FFF2-40B4-BE49-F238E27FC236}">
                      <a16:creationId xmlns:a16="http://schemas.microsoft.com/office/drawing/2014/main" id="{68567B9B-9EE0-434B-96E2-F102E05E5042}"/>
                    </a:ext>
                  </a:extLst>
                </p:cNvPr>
                <p:cNvSpPr/>
                <p:nvPr/>
              </p:nvSpPr>
              <p:spPr>
                <a:xfrm>
                  <a:off x="2896182" y="4430000"/>
                  <a:ext cx="13166" cy="87827"/>
                </a:xfrm>
                <a:custGeom>
                  <a:avLst/>
                  <a:gdLst>
                    <a:gd name="connsiteX0" fmla="*/ 194 w 13166"/>
                    <a:gd name="connsiteY0" fmla="*/ 125 h 87827"/>
                    <a:gd name="connsiteX1" fmla="*/ 13360 w 13166"/>
                    <a:gd name="connsiteY1" fmla="*/ 125 h 87827"/>
                    <a:gd name="connsiteX2" fmla="*/ 13360 w 13166"/>
                    <a:gd name="connsiteY2" fmla="*/ 87953 h 87827"/>
                    <a:gd name="connsiteX3" fmla="*/ 194 w 13166"/>
                    <a:gd name="connsiteY3" fmla="*/ 87953 h 87827"/>
                  </a:gdLst>
                  <a:ahLst/>
                  <a:cxnLst>
                    <a:cxn ang="0">
                      <a:pos x="connsiteX0" y="connsiteY0"/>
                    </a:cxn>
                    <a:cxn ang="0">
                      <a:pos x="connsiteX1" y="connsiteY1"/>
                    </a:cxn>
                    <a:cxn ang="0">
                      <a:pos x="connsiteX2" y="connsiteY2"/>
                    </a:cxn>
                    <a:cxn ang="0">
                      <a:pos x="connsiteX3" y="connsiteY3"/>
                    </a:cxn>
                  </a:cxnLst>
                  <a:rect l="l" t="t" r="r" b="b"/>
                  <a:pathLst>
                    <a:path w="13166" h="87827">
                      <a:moveTo>
                        <a:pt x="194" y="125"/>
                      </a:moveTo>
                      <a:lnTo>
                        <a:pt x="13360" y="125"/>
                      </a:lnTo>
                      <a:lnTo>
                        <a:pt x="13360" y="87953"/>
                      </a:lnTo>
                      <a:lnTo>
                        <a:pt x="194" y="87953"/>
                      </a:lnTo>
                      <a:close/>
                    </a:path>
                  </a:pathLst>
                </a:custGeom>
                <a:solidFill>
                  <a:srgbClr val="FFFFFF"/>
                </a:solidFill>
                <a:ln w="98975" cap="flat">
                  <a:noFill/>
                  <a:prstDash val="solid"/>
                  <a:round/>
                </a:ln>
              </p:spPr>
              <p:txBody>
                <a:bodyPr rtlCol="0" anchor="ctr"/>
                <a:lstStyle/>
                <a:p>
                  <a:endParaRPr lang="de-DE"/>
                </a:p>
              </p:txBody>
            </p:sp>
            <p:sp>
              <p:nvSpPr>
                <p:cNvPr id="454" name="Freihandform: Form 1097">
                  <a:extLst>
                    <a:ext uri="{FF2B5EF4-FFF2-40B4-BE49-F238E27FC236}">
                      <a16:creationId xmlns:a16="http://schemas.microsoft.com/office/drawing/2014/main" id="{045067E5-64A0-7F48-A435-CBC107690EE3}"/>
                    </a:ext>
                  </a:extLst>
                </p:cNvPr>
                <p:cNvSpPr/>
                <p:nvPr/>
              </p:nvSpPr>
              <p:spPr>
                <a:xfrm>
                  <a:off x="2923416" y="4430000"/>
                  <a:ext cx="50951" cy="87827"/>
                </a:xfrm>
                <a:custGeom>
                  <a:avLst/>
                  <a:gdLst>
                    <a:gd name="connsiteX0" fmla="*/ 215 w 50951"/>
                    <a:gd name="connsiteY0" fmla="*/ 87953 h 87827"/>
                    <a:gd name="connsiteX1" fmla="*/ 1477 w 50951"/>
                    <a:gd name="connsiteY1" fmla="*/ 125 h 87827"/>
                    <a:gd name="connsiteX2" fmla="*/ 15275 w 50951"/>
                    <a:gd name="connsiteY2" fmla="*/ 125 h 87827"/>
                    <a:gd name="connsiteX3" fmla="*/ 25645 w 50951"/>
                    <a:gd name="connsiteY3" fmla="*/ 60954 h 87827"/>
                    <a:gd name="connsiteX4" fmla="*/ 36467 w 50951"/>
                    <a:gd name="connsiteY4" fmla="*/ 125 h 87827"/>
                    <a:gd name="connsiteX5" fmla="*/ 49813 w 50951"/>
                    <a:gd name="connsiteY5" fmla="*/ 125 h 87827"/>
                    <a:gd name="connsiteX6" fmla="*/ 51166 w 50951"/>
                    <a:gd name="connsiteY6" fmla="*/ 87953 h 87827"/>
                    <a:gd name="connsiteX7" fmla="*/ 41246 w 50951"/>
                    <a:gd name="connsiteY7" fmla="*/ 87953 h 87827"/>
                    <a:gd name="connsiteX8" fmla="*/ 40164 w 50951"/>
                    <a:gd name="connsiteY8" fmla="*/ 26907 h 87827"/>
                    <a:gd name="connsiteX9" fmla="*/ 29794 w 50951"/>
                    <a:gd name="connsiteY9" fmla="*/ 87953 h 87827"/>
                    <a:gd name="connsiteX10" fmla="*/ 21768 w 50951"/>
                    <a:gd name="connsiteY10" fmla="*/ 87953 h 87827"/>
                    <a:gd name="connsiteX11" fmla="*/ 11217 w 50951"/>
                    <a:gd name="connsiteY11" fmla="*/ 26690 h 87827"/>
                    <a:gd name="connsiteX12" fmla="*/ 10225 w 50951"/>
                    <a:gd name="connsiteY12" fmla="*/ 87953 h 87827"/>
                    <a:gd name="connsiteX13" fmla="*/ 215 w 50951"/>
                    <a:gd name="connsiteY13" fmla="*/ 87953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951" h="87827">
                      <a:moveTo>
                        <a:pt x="215" y="87953"/>
                      </a:moveTo>
                      <a:lnTo>
                        <a:pt x="1477" y="125"/>
                      </a:lnTo>
                      <a:lnTo>
                        <a:pt x="15275" y="125"/>
                      </a:lnTo>
                      <a:lnTo>
                        <a:pt x="25645" y="60954"/>
                      </a:lnTo>
                      <a:lnTo>
                        <a:pt x="36467" y="125"/>
                      </a:lnTo>
                      <a:lnTo>
                        <a:pt x="49813" y="125"/>
                      </a:lnTo>
                      <a:lnTo>
                        <a:pt x="51166" y="87953"/>
                      </a:lnTo>
                      <a:lnTo>
                        <a:pt x="41246" y="87953"/>
                      </a:lnTo>
                      <a:lnTo>
                        <a:pt x="40164" y="26907"/>
                      </a:lnTo>
                      <a:lnTo>
                        <a:pt x="29794" y="87953"/>
                      </a:lnTo>
                      <a:lnTo>
                        <a:pt x="21768" y="87953"/>
                      </a:lnTo>
                      <a:lnTo>
                        <a:pt x="11217" y="26690"/>
                      </a:lnTo>
                      <a:lnTo>
                        <a:pt x="10225" y="87953"/>
                      </a:lnTo>
                      <a:lnTo>
                        <a:pt x="215" y="87953"/>
                      </a:lnTo>
                      <a:close/>
                    </a:path>
                  </a:pathLst>
                </a:custGeom>
                <a:solidFill>
                  <a:srgbClr val="FFFFFF"/>
                </a:solidFill>
                <a:ln w="98975" cap="flat">
                  <a:noFill/>
                  <a:prstDash val="solid"/>
                  <a:round/>
                </a:ln>
              </p:spPr>
              <p:txBody>
                <a:bodyPr rtlCol="0" anchor="ctr"/>
                <a:lstStyle/>
                <a:p>
                  <a:endParaRPr lang="de-DE"/>
                </a:p>
              </p:txBody>
            </p:sp>
            <p:sp>
              <p:nvSpPr>
                <p:cNvPr id="455" name="Freihandform: Form 1098">
                  <a:extLst>
                    <a:ext uri="{FF2B5EF4-FFF2-40B4-BE49-F238E27FC236}">
                      <a16:creationId xmlns:a16="http://schemas.microsoft.com/office/drawing/2014/main" id="{556A8F25-8854-114B-9EF9-20AE41CBF6C8}"/>
                    </a:ext>
                  </a:extLst>
                </p:cNvPr>
                <p:cNvSpPr/>
                <p:nvPr/>
              </p:nvSpPr>
              <p:spPr>
                <a:xfrm>
                  <a:off x="2984467" y="4430000"/>
                  <a:ext cx="43466" cy="87827"/>
                </a:xfrm>
                <a:custGeom>
                  <a:avLst/>
                  <a:gdLst>
                    <a:gd name="connsiteX0" fmla="*/ 242 w 43466"/>
                    <a:gd name="connsiteY0" fmla="*/ 87953 h 87827"/>
                    <a:gd name="connsiteX1" fmla="*/ 14851 w 43466"/>
                    <a:gd name="connsiteY1" fmla="*/ 125 h 87827"/>
                    <a:gd name="connsiteX2" fmla="*/ 29099 w 43466"/>
                    <a:gd name="connsiteY2" fmla="*/ 125 h 87827"/>
                    <a:gd name="connsiteX3" fmla="*/ 43708 w 43466"/>
                    <a:gd name="connsiteY3" fmla="*/ 87953 h 87827"/>
                    <a:gd name="connsiteX4" fmla="*/ 31353 w 43466"/>
                    <a:gd name="connsiteY4" fmla="*/ 87953 h 87827"/>
                    <a:gd name="connsiteX5" fmla="*/ 28468 w 43466"/>
                    <a:gd name="connsiteY5" fmla="*/ 67676 h 87827"/>
                    <a:gd name="connsiteX6" fmla="*/ 15752 w 43466"/>
                    <a:gd name="connsiteY6" fmla="*/ 67676 h 87827"/>
                    <a:gd name="connsiteX7" fmla="*/ 12777 w 43466"/>
                    <a:gd name="connsiteY7" fmla="*/ 87953 h 87827"/>
                    <a:gd name="connsiteX8" fmla="*/ 242 w 43466"/>
                    <a:gd name="connsiteY8" fmla="*/ 87953 h 87827"/>
                    <a:gd name="connsiteX9" fmla="*/ 17105 w 43466"/>
                    <a:gd name="connsiteY9" fmla="*/ 57484 h 87827"/>
                    <a:gd name="connsiteX10" fmla="*/ 27025 w 43466"/>
                    <a:gd name="connsiteY10" fmla="*/ 57484 h 87827"/>
                    <a:gd name="connsiteX11" fmla="*/ 22065 w 43466"/>
                    <a:gd name="connsiteY11" fmla="*/ 20618 h 87827"/>
                    <a:gd name="connsiteX12" fmla="*/ 17105 w 43466"/>
                    <a:gd name="connsiteY12" fmla="*/ 57484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466" h="87827">
                      <a:moveTo>
                        <a:pt x="242" y="87953"/>
                      </a:moveTo>
                      <a:lnTo>
                        <a:pt x="14851" y="125"/>
                      </a:lnTo>
                      <a:lnTo>
                        <a:pt x="29099" y="125"/>
                      </a:lnTo>
                      <a:lnTo>
                        <a:pt x="43708" y="87953"/>
                      </a:lnTo>
                      <a:lnTo>
                        <a:pt x="31353" y="87953"/>
                      </a:lnTo>
                      <a:lnTo>
                        <a:pt x="28468" y="67676"/>
                      </a:lnTo>
                      <a:lnTo>
                        <a:pt x="15752" y="67676"/>
                      </a:lnTo>
                      <a:lnTo>
                        <a:pt x="12777" y="87953"/>
                      </a:lnTo>
                      <a:lnTo>
                        <a:pt x="242" y="87953"/>
                      </a:lnTo>
                      <a:close/>
                      <a:moveTo>
                        <a:pt x="17105" y="57484"/>
                      </a:moveTo>
                      <a:lnTo>
                        <a:pt x="27025" y="57484"/>
                      </a:lnTo>
                      <a:lnTo>
                        <a:pt x="22065" y="20618"/>
                      </a:lnTo>
                      <a:lnTo>
                        <a:pt x="17105" y="57484"/>
                      </a:lnTo>
                      <a:close/>
                    </a:path>
                  </a:pathLst>
                </a:custGeom>
                <a:solidFill>
                  <a:srgbClr val="FFFFFF"/>
                </a:solidFill>
                <a:ln w="98975" cap="flat">
                  <a:noFill/>
                  <a:prstDash val="solid"/>
                  <a:round/>
                </a:ln>
              </p:spPr>
              <p:txBody>
                <a:bodyPr rtlCol="0" anchor="ctr"/>
                <a:lstStyle/>
                <a:p>
                  <a:endParaRPr lang="de-DE"/>
                </a:p>
              </p:txBody>
            </p:sp>
            <p:sp>
              <p:nvSpPr>
                <p:cNvPr id="456" name="Freihandform: Form 1099">
                  <a:extLst>
                    <a:ext uri="{FF2B5EF4-FFF2-40B4-BE49-F238E27FC236}">
                      <a16:creationId xmlns:a16="http://schemas.microsoft.com/office/drawing/2014/main" id="{39697EE9-96C7-F940-9694-CB69E0ECBFDD}"/>
                    </a:ext>
                  </a:extLst>
                </p:cNvPr>
                <p:cNvSpPr/>
                <p:nvPr/>
              </p:nvSpPr>
              <p:spPr>
                <a:xfrm>
                  <a:off x="3036411" y="4429024"/>
                  <a:ext cx="38506" cy="89996"/>
                </a:xfrm>
                <a:custGeom>
                  <a:avLst/>
                  <a:gdLst>
                    <a:gd name="connsiteX0" fmla="*/ 20465 w 38506"/>
                    <a:gd name="connsiteY0" fmla="*/ 90121 h 89996"/>
                    <a:gd name="connsiteX1" fmla="*/ 9463 w 38506"/>
                    <a:gd name="connsiteY1" fmla="*/ 86977 h 89996"/>
                    <a:gd name="connsiteX2" fmla="*/ 2790 w 38506"/>
                    <a:gd name="connsiteY2" fmla="*/ 77977 h 89996"/>
                    <a:gd name="connsiteX3" fmla="*/ 265 w 38506"/>
                    <a:gd name="connsiteY3" fmla="*/ 63339 h 89996"/>
                    <a:gd name="connsiteX4" fmla="*/ 11717 w 38506"/>
                    <a:gd name="connsiteY4" fmla="*/ 60628 h 89996"/>
                    <a:gd name="connsiteX5" fmla="*/ 12800 w 38506"/>
                    <a:gd name="connsiteY5" fmla="*/ 69628 h 89996"/>
                    <a:gd name="connsiteX6" fmla="*/ 15415 w 38506"/>
                    <a:gd name="connsiteY6" fmla="*/ 75592 h 89996"/>
                    <a:gd name="connsiteX7" fmla="*/ 20014 w 38506"/>
                    <a:gd name="connsiteY7" fmla="*/ 77760 h 89996"/>
                    <a:gd name="connsiteX8" fmla="*/ 24613 w 38506"/>
                    <a:gd name="connsiteY8" fmla="*/ 75375 h 89996"/>
                    <a:gd name="connsiteX9" fmla="*/ 25966 w 38506"/>
                    <a:gd name="connsiteY9" fmla="*/ 69520 h 89996"/>
                    <a:gd name="connsiteX10" fmla="*/ 23801 w 38506"/>
                    <a:gd name="connsiteY10" fmla="*/ 60086 h 89996"/>
                    <a:gd name="connsiteX11" fmla="*/ 18030 w 38506"/>
                    <a:gd name="connsiteY11" fmla="*/ 52713 h 89996"/>
                    <a:gd name="connsiteX12" fmla="*/ 8832 w 38506"/>
                    <a:gd name="connsiteY12" fmla="*/ 42955 h 89996"/>
                    <a:gd name="connsiteX13" fmla="*/ 2700 w 38506"/>
                    <a:gd name="connsiteY13" fmla="*/ 34063 h 89996"/>
                    <a:gd name="connsiteX14" fmla="*/ 355 w 38506"/>
                    <a:gd name="connsiteY14" fmla="*/ 21811 h 89996"/>
                    <a:gd name="connsiteX15" fmla="*/ 5405 w 38506"/>
                    <a:gd name="connsiteY15" fmla="*/ 5763 h 89996"/>
                    <a:gd name="connsiteX16" fmla="*/ 19202 w 38506"/>
                    <a:gd name="connsiteY16" fmla="*/ 125 h 89996"/>
                    <a:gd name="connsiteX17" fmla="*/ 27769 w 38506"/>
                    <a:gd name="connsiteY17" fmla="*/ 1968 h 89996"/>
                    <a:gd name="connsiteX18" fmla="*/ 33180 w 38506"/>
                    <a:gd name="connsiteY18" fmla="*/ 7281 h 89996"/>
                    <a:gd name="connsiteX19" fmla="*/ 36246 w 38506"/>
                    <a:gd name="connsiteY19" fmla="*/ 14871 h 89996"/>
                    <a:gd name="connsiteX20" fmla="*/ 37509 w 38506"/>
                    <a:gd name="connsiteY20" fmla="*/ 23979 h 89996"/>
                    <a:gd name="connsiteX21" fmla="*/ 26146 w 38506"/>
                    <a:gd name="connsiteY21" fmla="*/ 26365 h 89996"/>
                    <a:gd name="connsiteX22" fmla="*/ 25425 w 38506"/>
                    <a:gd name="connsiteY22" fmla="*/ 18992 h 89996"/>
                    <a:gd name="connsiteX23" fmla="*/ 23351 w 38506"/>
                    <a:gd name="connsiteY23" fmla="*/ 13895 h 89996"/>
                    <a:gd name="connsiteX24" fmla="*/ 18932 w 38506"/>
                    <a:gd name="connsiteY24" fmla="*/ 12052 h 89996"/>
                    <a:gd name="connsiteX25" fmla="*/ 14423 w 38506"/>
                    <a:gd name="connsiteY25" fmla="*/ 14329 h 89996"/>
                    <a:gd name="connsiteX26" fmla="*/ 12800 w 38506"/>
                    <a:gd name="connsiteY26" fmla="*/ 20184 h 89996"/>
                    <a:gd name="connsiteX27" fmla="*/ 14333 w 38506"/>
                    <a:gd name="connsiteY27" fmla="*/ 27449 h 89996"/>
                    <a:gd name="connsiteX28" fmla="*/ 18751 w 38506"/>
                    <a:gd name="connsiteY28" fmla="*/ 33413 h 89996"/>
                    <a:gd name="connsiteX29" fmla="*/ 27859 w 38506"/>
                    <a:gd name="connsiteY29" fmla="*/ 43063 h 89996"/>
                    <a:gd name="connsiteX30" fmla="*/ 35615 w 38506"/>
                    <a:gd name="connsiteY30" fmla="*/ 53689 h 89996"/>
                    <a:gd name="connsiteX31" fmla="*/ 38771 w 38506"/>
                    <a:gd name="connsiteY31" fmla="*/ 68544 h 89996"/>
                    <a:gd name="connsiteX32" fmla="*/ 36517 w 38506"/>
                    <a:gd name="connsiteY32" fmla="*/ 79712 h 89996"/>
                    <a:gd name="connsiteX33" fmla="*/ 30114 w 38506"/>
                    <a:gd name="connsiteY33" fmla="*/ 87302 h 89996"/>
                    <a:gd name="connsiteX34" fmla="*/ 20465 w 38506"/>
                    <a:gd name="connsiteY34" fmla="*/ 90121 h 8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8506" h="89996">
                      <a:moveTo>
                        <a:pt x="20465" y="90121"/>
                      </a:moveTo>
                      <a:cubicBezTo>
                        <a:pt x="16046" y="90121"/>
                        <a:pt x="12439" y="89037"/>
                        <a:pt x="9463" y="86977"/>
                      </a:cubicBezTo>
                      <a:cubicBezTo>
                        <a:pt x="6487" y="84917"/>
                        <a:pt x="4323" y="81989"/>
                        <a:pt x="2790" y="77977"/>
                      </a:cubicBezTo>
                      <a:cubicBezTo>
                        <a:pt x="1257" y="73965"/>
                        <a:pt x="445" y="69086"/>
                        <a:pt x="265" y="63339"/>
                      </a:cubicBezTo>
                      <a:lnTo>
                        <a:pt x="11717" y="60628"/>
                      </a:lnTo>
                      <a:cubicBezTo>
                        <a:pt x="11808" y="63990"/>
                        <a:pt x="12168" y="67026"/>
                        <a:pt x="12800" y="69628"/>
                      </a:cubicBezTo>
                      <a:cubicBezTo>
                        <a:pt x="13341" y="72230"/>
                        <a:pt x="14242" y="74182"/>
                        <a:pt x="15415" y="75592"/>
                      </a:cubicBezTo>
                      <a:cubicBezTo>
                        <a:pt x="16587" y="77001"/>
                        <a:pt x="18120" y="77760"/>
                        <a:pt x="20014" y="77760"/>
                      </a:cubicBezTo>
                      <a:cubicBezTo>
                        <a:pt x="22178" y="77760"/>
                        <a:pt x="23711" y="77001"/>
                        <a:pt x="24613" y="75375"/>
                      </a:cubicBezTo>
                      <a:cubicBezTo>
                        <a:pt x="25515" y="73857"/>
                        <a:pt x="25966" y="71905"/>
                        <a:pt x="25966" y="69520"/>
                      </a:cubicBezTo>
                      <a:cubicBezTo>
                        <a:pt x="25966" y="65725"/>
                        <a:pt x="25244" y="62580"/>
                        <a:pt x="23801" y="60086"/>
                      </a:cubicBezTo>
                      <a:cubicBezTo>
                        <a:pt x="22359" y="57592"/>
                        <a:pt x="20465" y="55207"/>
                        <a:pt x="18030" y="52713"/>
                      </a:cubicBezTo>
                      <a:lnTo>
                        <a:pt x="8832" y="42955"/>
                      </a:lnTo>
                      <a:cubicBezTo>
                        <a:pt x="6217" y="40244"/>
                        <a:pt x="4233" y="37316"/>
                        <a:pt x="2700" y="34063"/>
                      </a:cubicBezTo>
                      <a:cubicBezTo>
                        <a:pt x="1167" y="30702"/>
                        <a:pt x="355" y="26690"/>
                        <a:pt x="355" y="21811"/>
                      </a:cubicBezTo>
                      <a:cubicBezTo>
                        <a:pt x="355" y="14871"/>
                        <a:pt x="2068" y="9558"/>
                        <a:pt x="5405" y="5763"/>
                      </a:cubicBezTo>
                      <a:cubicBezTo>
                        <a:pt x="8742" y="1968"/>
                        <a:pt x="13341" y="125"/>
                        <a:pt x="19202" y="125"/>
                      </a:cubicBezTo>
                      <a:cubicBezTo>
                        <a:pt x="22629" y="125"/>
                        <a:pt x="25515" y="775"/>
                        <a:pt x="27769" y="1968"/>
                      </a:cubicBezTo>
                      <a:cubicBezTo>
                        <a:pt x="30024" y="3269"/>
                        <a:pt x="31918" y="5004"/>
                        <a:pt x="33180" y="7281"/>
                      </a:cubicBezTo>
                      <a:cubicBezTo>
                        <a:pt x="34623" y="9558"/>
                        <a:pt x="35615" y="12052"/>
                        <a:pt x="36246" y="14871"/>
                      </a:cubicBezTo>
                      <a:cubicBezTo>
                        <a:pt x="36877" y="17799"/>
                        <a:pt x="37328" y="20835"/>
                        <a:pt x="37509" y="23979"/>
                      </a:cubicBezTo>
                      <a:lnTo>
                        <a:pt x="26146" y="26365"/>
                      </a:lnTo>
                      <a:cubicBezTo>
                        <a:pt x="26056" y="23654"/>
                        <a:pt x="25785" y="21160"/>
                        <a:pt x="25425" y="18992"/>
                      </a:cubicBezTo>
                      <a:cubicBezTo>
                        <a:pt x="24974" y="16823"/>
                        <a:pt x="24342" y="15088"/>
                        <a:pt x="23351" y="13895"/>
                      </a:cubicBezTo>
                      <a:cubicBezTo>
                        <a:pt x="22268" y="12703"/>
                        <a:pt x="20826" y="12052"/>
                        <a:pt x="18932" y="12052"/>
                      </a:cubicBezTo>
                      <a:cubicBezTo>
                        <a:pt x="16948" y="12052"/>
                        <a:pt x="15415" y="12811"/>
                        <a:pt x="14423" y="14329"/>
                      </a:cubicBezTo>
                      <a:cubicBezTo>
                        <a:pt x="13341" y="15956"/>
                        <a:pt x="12800" y="17907"/>
                        <a:pt x="12800" y="20184"/>
                      </a:cubicBezTo>
                      <a:cubicBezTo>
                        <a:pt x="12800" y="23112"/>
                        <a:pt x="13341" y="25606"/>
                        <a:pt x="14333" y="27449"/>
                      </a:cubicBezTo>
                      <a:cubicBezTo>
                        <a:pt x="15325" y="29401"/>
                        <a:pt x="16858" y="31353"/>
                        <a:pt x="18751" y="33413"/>
                      </a:cubicBezTo>
                      <a:lnTo>
                        <a:pt x="27859" y="43063"/>
                      </a:lnTo>
                      <a:cubicBezTo>
                        <a:pt x="30835" y="46099"/>
                        <a:pt x="33451" y="49677"/>
                        <a:pt x="35615" y="53689"/>
                      </a:cubicBezTo>
                      <a:cubicBezTo>
                        <a:pt x="37689" y="57809"/>
                        <a:pt x="38771" y="62797"/>
                        <a:pt x="38771" y="68544"/>
                      </a:cubicBezTo>
                      <a:cubicBezTo>
                        <a:pt x="38771" y="72773"/>
                        <a:pt x="38050" y="76459"/>
                        <a:pt x="36517" y="79712"/>
                      </a:cubicBezTo>
                      <a:cubicBezTo>
                        <a:pt x="34984" y="82965"/>
                        <a:pt x="32819" y="85459"/>
                        <a:pt x="30114" y="87302"/>
                      </a:cubicBezTo>
                      <a:cubicBezTo>
                        <a:pt x="27318" y="89145"/>
                        <a:pt x="24162" y="90121"/>
                        <a:pt x="20465" y="90121"/>
                      </a:cubicBezTo>
                      <a:close/>
                    </a:path>
                  </a:pathLst>
                </a:custGeom>
                <a:solidFill>
                  <a:srgbClr val="FFFFFF"/>
                </a:solidFill>
                <a:ln w="98975" cap="flat">
                  <a:noFill/>
                  <a:prstDash val="solid"/>
                  <a:round/>
                </a:ln>
              </p:spPr>
              <p:txBody>
                <a:bodyPr rtlCol="0" anchor="ctr"/>
                <a:lstStyle/>
                <a:p>
                  <a:endParaRPr lang="de-DE"/>
                </a:p>
              </p:txBody>
            </p:sp>
            <p:sp>
              <p:nvSpPr>
                <p:cNvPr id="457" name="Freihandform: Form 1100">
                  <a:extLst>
                    <a:ext uri="{FF2B5EF4-FFF2-40B4-BE49-F238E27FC236}">
                      <a16:creationId xmlns:a16="http://schemas.microsoft.com/office/drawing/2014/main" id="{B13011E0-DA0E-AA48-A94F-323F3B914481}"/>
                    </a:ext>
                  </a:extLst>
                </p:cNvPr>
                <p:cNvSpPr/>
                <p:nvPr/>
              </p:nvSpPr>
              <p:spPr>
                <a:xfrm>
                  <a:off x="3084656" y="4429024"/>
                  <a:ext cx="40490" cy="89996"/>
                </a:xfrm>
                <a:custGeom>
                  <a:avLst/>
                  <a:gdLst>
                    <a:gd name="connsiteX0" fmla="*/ 21029 w 40490"/>
                    <a:gd name="connsiteY0" fmla="*/ 90121 h 89996"/>
                    <a:gd name="connsiteX1" fmla="*/ 8494 w 40490"/>
                    <a:gd name="connsiteY1" fmla="*/ 86326 h 89996"/>
                    <a:gd name="connsiteX2" fmla="*/ 2091 w 40490"/>
                    <a:gd name="connsiteY2" fmla="*/ 76025 h 89996"/>
                    <a:gd name="connsiteX3" fmla="*/ 288 w 40490"/>
                    <a:gd name="connsiteY3" fmla="*/ 60845 h 89996"/>
                    <a:gd name="connsiteX4" fmla="*/ 288 w 40490"/>
                    <a:gd name="connsiteY4" fmla="*/ 29509 h 89996"/>
                    <a:gd name="connsiteX5" fmla="*/ 2091 w 40490"/>
                    <a:gd name="connsiteY5" fmla="*/ 13895 h 89996"/>
                    <a:gd name="connsiteX6" fmla="*/ 8494 w 40490"/>
                    <a:gd name="connsiteY6" fmla="*/ 3703 h 89996"/>
                    <a:gd name="connsiteX7" fmla="*/ 21029 w 40490"/>
                    <a:gd name="connsiteY7" fmla="*/ 125 h 89996"/>
                    <a:gd name="connsiteX8" fmla="*/ 32842 w 40490"/>
                    <a:gd name="connsiteY8" fmla="*/ 3161 h 89996"/>
                    <a:gd name="connsiteX9" fmla="*/ 38974 w 40490"/>
                    <a:gd name="connsiteY9" fmla="*/ 12052 h 89996"/>
                    <a:gd name="connsiteX10" fmla="*/ 40778 w 40490"/>
                    <a:gd name="connsiteY10" fmla="*/ 25389 h 89996"/>
                    <a:gd name="connsiteX11" fmla="*/ 40778 w 40490"/>
                    <a:gd name="connsiteY11" fmla="*/ 32762 h 89996"/>
                    <a:gd name="connsiteX12" fmla="*/ 27973 w 40490"/>
                    <a:gd name="connsiteY12" fmla="*/ 32762 h 89996"/>
                    <a:gd name="connsiteX13" fmla="*/ 27973 w 40490"/>
                    <a:gd name="connsiteY13" fmla="*/ 25172 h 89996"/>
                    <a:gd name="connsiteX14" fmla="*/ 27702 w 40490"/>
                    <a:gd name="connsiteY14" fmla="*/ 18449 h 89996"/>
                    <a:gd name="connsiteX15" fmla="*/ 25989 w 40490"/>
                    <a:gd name="connsiteY15" fmla="*/ 13570 h 89996"/>
                    <a:gd name="connsiteX16" fmla="*/ 21119 w 40490"/>
                    <a:gd name="connsiteY16" fmla="*/ 11835 h 89996"/>
                    <a:gd name="connsiteX17" fmla="*/ 16159 w 40490"/>
                    <a:gd name="connsiteY17" fmla="*/ 13679 h 89996"/>
                    <a:gd name="connsiteX18" fmla="*/ 14085 w 40490"/>
                    <a:gd name="connsiteY18" fmla="*/ 18775 h 89996"/>
                    <a:gd name="connsiteX19" fmla="*/ 13634 w 40490"/>
                    <a:gd name="connsiteY19" fmla="*/ 26040 h 89996"/>
                    <a:gd name="connsiteX20" fmla="*/ 13634 w 40490"/>
                    <a:gd name="connsiteY20" fmla="*/ 64207 h 89996"/>
                    <a:gd name="connsiteX21" fmla="*/ 14265 w 40490"/>
                    <a:gd name="connsiteY21" fmla="*/ 72014 h 89996"/>
                    <a:gd name="connsiteX22" fmla="*/ 16610 w 40490"/>
                    <a:gd name="connsiteY22" fmla="*/ 76676 h 89996"/>
                    <a:gd name="connsiteX23" fmla="*/ 21119 w 40490"/>
                    <a:gd name="connsiteY23" fmla="*/ 78302 h 89996"/>
                    <a:gd name="connsiteX24" fmla="*/ 25898 w 40490"/>
                    <a:gd name="connsiteY24" fmla="*/ 76351 h 89996"/>
                    <a:gd name="connsiteX25" fmla="*/ 27612 w 40490"/>
                    <a:gd name="connsiteY25" fmla="*/ 71363 h 89996"/>
                    <a:gd name="connsiteX26" fmla="*/ 27973 w 40490"/>
                    <a:gd name="connsiteY26" fmla="*/ 64315 h 89996"/>
                    <a:gd name="connsiteX27" fmla="*/ 27973 w 40490"/>
                    <a:gd name="connsiteY27" fmla="*/ 56400 h 89996"/>
                    <a:gd name="connsiteX28" fmla="*/ 40778 w 40490"/>
                    <a:gd name="connsiteY28" fmla="*/ 56400 h 89996"/>
                    <a:gd name="connsiteX29" fmla="*/ 40778 w 40490"/>
                    <a:gd name="connsiteY29" fmla="*/ 63448 h 89996"/>
                    <a:gd name="connsiteX30" fmla="*/ 39065 w 40490"/>
                    <a:gd name="connsiteY30" fmla="*/ 77218 h 89996"/>
                    <a:gd name="connsiteX31" fmla="*/ 33023 w 40490"/>
                    <a:gd name="connsiteY31" fmla="*/ 86652 h 89996"/>
                    <a:gd name="connsiteX32" fmla="*/ 21029 w 40490"/>
                    <a:gd name="connsiteY32" fmla="*/ 90121 h 89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0490" h="89996">
                      <a:moveTo>
                        <a:pt x="21029" y="90121"/>
                      </a:moveTo>
                      <a:cubicBezTo>
                        <a:pt x="15708" y="90121"/>
                        <a:pt x="11470" y="88820"/>
                        <a:pt x="8494" y="86326"/>
                      </a:cubicBezTo>
                      <a:cubicBezTo>
                        <a:pt x="5428" y="83832"/>
                        <a:pt x="3264" y="80363"/>
                        <a:pt x="2091" y="76025"/>
                      </a:cubicBezTo>
                      <a:cubicBezTo>
                        <a:pt x="919" y="71580"/>
                        <a:pt x="288" y="66592"/>
                        <a:pt x="288" y="60845"/>
                      </a:cubicBezTo>
                      <a:lnTo>
                        <a:pt x="288" y="29509"/>
                      </a:lnTo>
                      <a:cubicBezTo>
                        <a:pt x="288" y="23546"/>
                        <a:pt x="919" y="18341"/>
                        <a:pt x="2091" y="13895"/>
                      </a:cubicBezTo>
                      <a:cubicBezTo>
                        <a:pt x="3264" y="9450"/>
                        <a:pt x="5428" y="6088"/>
                        <a:pt x="8494" y="3703"/>
                      </a:cubicBezTo>
                      <a:cubicBezTo>
                        <a:pt x="11470" y="1318"/>
                        <a:pt x="15708" y="125"/>
                        <a:pt x="21029" y="125"/>
                      </a:cubicBezTo>
                      <a:cubicBezTo>
                        <a:pt x="26079" y="125"/>
                        <a:pt x="30047" y="1101"/>
                        <a:pt x="32842" y="3161"/>
                      </a:cubicBezTo>
                      <a:cubicBezTo>
                        <a:pt x="35728" y="5221"/>
                        <a:pt x="37802" y="8257"/>
                        <a:pt x="38974" y="12052"/>
                      </a:cubicBezTo>
                      <a:cubicBezTo>
                        <a:pt x="40147" y="15847"/>
                        <a:pt x="40778" y="20293"/>
                        <a:pt x="40778" y="25389"/>
                      </a:cubicBezTo>
                      <a:lnTo>
                        <a:pt x="40778" y="32762"/>
                      </a:lnTo>
                      <a:lnTo>
                        <a:pt x="27973" y="32762"/>
                      </a:lnTo>
                      <a:lnTo>
                        <a:pt x="27973" y="25172"/>
                      </a:lnTo>
                      <a:cubicBezTo>
                        <a:pt x="27973" y="22678"/>
                        <a:pt x="27882" y="20510"/>
                        <a:pt x="27702" y="18449"/>
                      </a:cubicBezTo>
                      <a:cubicBezTo>
                        <a:pt x="27431" y="16389"/>
                        <a:pt x="26890" y="14763"/>
                        <a:pt x="25989" y="13570"/>
                      </a:cubicBezTo>
                      <a:cubicBezTo>
                        <a:pt x="24997" y="12377"/>
                        <a:pt x="23373" y="11835"/>
                        <a:pt x="21119" y="11835"/>
                      </a:cubicBezTo>
                      <a:cubicBezTo>
                        <a:pt x="18864" y="11835"/>
                        <a:pt x="17151" y="12486"/>
                        <a:pt x="16159" y="13679"/>
                      </a:cubicBezTo>
                      <a:cubicBezTo>
                        <a:pt x="15077" y="14980"/>
                        <a:pt x="14356" y="16715"/>
                        <a:pt x="14085" y="18775"/>
                      </a:cubicBezTo>
                      <a:cubicBezTo>
                        <a:pt x="13814" y="20943"/>
                        <a:pt x="13634" y="23329"/>
                        <a:pt x="13634" y="26040"/>
                      </a:cubicBezTo>
                      <a:lnTo>
                        <a:pt x="13634" y="64207"/>
                      </a:lnTo>
                      <a:cubicBezTo>
                        <a:pt x="13634" y="67351"/>
                        <a:pt x="13814" y="70062"/>
                        <a:pt x="14265" y="72014"/>
                      </a:cubicBezTo>
                      <a:cubicBezTo>
                        <a:pt x="14716" y="74074"/>
                        <a:pt x="15438" y="75700"/>
                        <a:pt x="16610" y="76676"/>
                      </a:cubicBezTo>
                      <a:cubicBezTo>
                        <a:pt x="17692" y="77760"/>
                        <a:pt x="19225" y="78302"/>
                        <a:pt x="21119" y="78302"/>
                      </a:cubicBezTo>
                      <a:cubicBezTo>
                        <a:pt x="23373" y="78302"/>
                        <a:pt x="24906" y="77652"/>
                        <a:pt x="25898" y="76351"/>
                      </a:cubicBezTo>
                      <a:cubicBezTo>
                        <a:pt x="26800" y="75158"/>
                        <a:pt x="27341" y="73423"/>
                        <a:pt x="27612" y="71363"/>
                      </a:cubicBezTo>
                      <a:cubicBezTo>
                        <a:pt x="27882" y="69303"/>
                        <a:pt x="27973" y="66917"/>
                        <a:pt x="27973" y="64315"/>
                      </a:cubicBezTo>
                      <a:lnTo>
                        <a:pt x="27973" y="56400"/>
                      </a:lnTo>
                      <a:lnTo>
                        <a:pt x="40778" y="56400"/>
                      </a:lnTo>
                      <a:lnTo>
                        <a:pt x="40778" y="63448"/>
                      </a:lnTo>
                      <a:cubicBezTo>
                        <a:pt x="40778" y="68652"/>
                        <a:pt x="40237" y="73206"/>
                        <a:pt x="39065" y="77218"/>
                      </a:cubicBezTo>
                      <a:cubicBezTo>
                        <a:pt x="37892" y="81339"/>
                        <a:pt x="35908" y="84375"/>
                        <a:pt x="33023" y="86652"/>
                      </a:cubicBezTo>
                      <a:cubicBezTo>
                        <a:pt x="30227" y="88929"/>
                        <a:pt x="26169" y="90121"/>
                        <a:pt x="21029" y="90121"/>
                      </a:cubicBezTo>
                      <a:close/>
                    </a:path>
                  </a:pathLst>
                </a:custGeom>
                <a:solidFill>
                  <a:srgbClr val="FFFFFF"/>
                </a:solidFill>
                <a:ln w="98975" cap="flat">
                  <a:noFill/>
                  <a:prstDash val="solid"/>
                  <a:round/>
                </a:ln>
              </p:spPr>
              <p:txBody>
                <a:bodyPr rtlCol="0" anchor="ctr"/>
                <a:lstStyle/>
                <a:p>
                  <a:endParaRPr lang="de-DE"/>
                </a:p>
              </p:txBody>
            </p:sp>
            <p:sp>
              <p:nvSpPr>
                <p:cNvPr id="458" name="Freihandform: Form 1101">
                  <a:extLst>
                    <a:ext uri="{FF2B5EF4-FFF2-40B4-BE49-F238E27FC236}">
                      <a16:creationId xmlns:a16="http://schemas.microsoft.com/office/drawing/2014/main" id="{57234E8F-0B0A-1444-83EA-DA1FB7BA6B6E}"/>
                    </a:ext>
                  </a:extLst>
                </p:cNvPr>
                <p:cNvSpPr/>
                <p:nvPr/>
              </p:nvSpPr>
              <p:spPr>
                <a:xfrm>
                  <a:off x="3137591" y="4430000"/>
                  <a:ext cx="41482" cy="87827"/>
                </a:xfrm>
                <a:custGeom>
                  <a:avLst/>
                  <a:gdLst>
                    <a:gd name="connsiteX0" fmla="*/ 312 w 41482"/>
                    <a:gd name="connsiteY0" fmla="*/ 87953 h 87827"/>
                    <a:gd name="connsiteX1" fmla="*/ 312 w 41482"/>
                    <a:gd name="connsiteY1" fmla="*/ 125 h 87827"/>
                    <a:gd name="connsiteX2" fmla="*/ 13569 w 41482"/>
                    <a:gd name="connsiteY2" fmla="*/ 125 h 87827"/>
                    <a:gd name="connsiteX3" fmla="*/ 13569 w 41482"/>
                    <a:gd name="connsiteY3" fmla="*/ 36882 h 87827"/>
                    <a:gd name="connsiteX4" fmla="*/ 28448 w 41482"/>
                    <a:gd name="connsiteY4" fmla="*/ 36882 h 87827"/>
                    <a:gd name="connsiteX5" fmla="*/ 28448 w 41482"/>
                    <a:gd name="connsiteY5" fmla="*/ 125 h 87827"/>
                    <a:gd name="connsiteX6" fmla="*/ 41795 w 41482"/>
                    <a:gd name="connsiteY6" fmla="*/ 125 h 87827"/>
                    <a:gd name="connsiteX7" fmla="*/ 41795 w 41482"/>
                    <a:gd name="connsiteY7" fmla="*/ 87953 h 87827"/>
                    <a:gd name="connsiteX8" fmla="*/ 28448 w 41482"/>
                    <a:gd name="connsiteY8" fmla="*/ 87953 h 87827"/>
                    <a:gd name="connsiteX9" fmla="*/ 28448 w 41482"/>
                    <a:gd name="connsiteY9" fmla="*/ 48267 h 87827"/>
                    <a:gd name="connsiteX10" fmla="*/ 13569 w 41482"/>
                    <a:gd name="connsiteY10" fmla="*/ 48267 h 87827"/>
                    <a:gd name="connsiteX11" fmla="*/ 13569 w 41482"/>
                    <a:gd name="connsiteY11" fmla="*/ 87953 h 87827"/>
                    <a:gd name="connsiteX12" fmla="*/ 312 w 41482"/>
                    <a:gd name="connsiteY12" fmla="*/ 87953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482" h="87827">
                      <a:moveTo>
                        <a:pt x="312" y="87953"/>
                      </a:moveTo>
                      <a:lnTo>
                        <a:pt x="312" y="125"/>
                      </a:lnTo>
                      <a:lnTo>
                        <a:pt x="13569" y="125"/>
                      </a:lnTo>
                      <a:lnTo>
                        <a:pt x="13569" y="36882"/>
                      </a:lnTo>
                      <a:lnTo>
                        <a:pt x="28448" y="36882"/>
                      </a:lnTo>
                      <a:lnTo>
                        <a:pt x="28448" y="125"/>
                      </a:lnTo>
                      <a:lnTo>
                        <a:pt x="41795" y="125"/>
                      </a:lnTo>
                      <a:lnTo>
                        <a:pt x="41795" y="87953"/>
                      </a:lnTo>
                      <a:lnTo>
                        <a:pt x="28448" y="87953"/>
                      </a:lnTo>
                      <a:lnTo>
                        <a:pt x="28448" y="48267"/>
                      </a:lnTo>
                      <a:lnTo>
                        <a:pt x="13569" y="48267"/>
                      </a:lnTo>
                      <a:lnTo>
                        <a:pt x="13569" y="87953"/>
                      </a:lnTo>
                      <a:lnTo>
                        <a:pt x="312" y="87953"/>
                      </a:lnTo>
                      <a:close/>
                    </a:path>
                  </a:pathLst>
                </a:custGeom>
                <a:solidFill>
                  <a:srgbClr val="FFFFFF"/>
                </a:solidFill>
                <a:ln w="98975" cap="flat">
                  <a:noFill/>
                  <a:prstDash val="solid"/>
                  <a:round/>
                </a:ln>
              </p:spPr>
              <p:txBody>
                <a:bodyPr rtlCol="0" anchor="ctr"/>
                <a:lstStyle/>
                <a:p>
                  <a:endParaRPr lang="de-DE"/>
                </a:p>
              </p:txBody>
            </p:sp>
            <p:sp>
              <p:nvSpPr>
                <p:cNvPr id="459" name="Freihandform: Form 1102">
                  <a:extLst>
                    <a:ext uri="{FF2B5EF4-FFF2-40B4-BE49-F238E27FC236}">
                      <a16:creationId xmlns:a16="http://schemas.microsoft.com/office/drawing/2014/main" id="{846F595F-8C4F-7546-A136-653C27B2484A}"/>
                    </a:ext>
                  </a:extLst>
                </p:cNvPr>
                <p:cNvSpPr/>
                <p:nvPr/>
              </p:nvSpPr>
              <p:spPr>
                <a:xfrm>
                  <a:off x="3192691" y="4430000"/>
                  <a:ext cx="41121" cy="89020"/>
                </a:xfrm>
                <a:custGeom>
                  <a:avLst/>
                  <a:gdLst>
                    <a:gd name="connsiteX0" fmla="*/ 20899 w 41121"/>
                    <a:gd name="connsiteY0" fmla="*/ 89146 h 89020"/>
                    <a:gd name="connsiteX1" fmla="*/ 8274 w 41121"/>
                    <a:gd name="connsiteY1" fmla="*/ 85567 h 89020"/>
                    <a:gd name="connsiteX2" fmla="*/ 2051 w 41121"/>
                    <a:gd name="connsiteY2" fmla="*/ 75375 h 89020"/>
                    <a:gd name="connsiteX3" fmla="*/ 338 w 41121"/>
                    <a:gd name="connsiteY3" fmla="*/ 59544 h 89020"/>
                    <a:gd name="connsiteX4" fmla="*/ 338 w 41121"/>
                    <a:gd name="connsiteY4" fmla="*/ 125 h 89020"/>
                    <a:gd name="connsiteX5" fmla="*/ 13324 w 41121"/>
                    <a:gd name="connsiteY5" fmla="*/ 125 h 89020"/>
                    <a:gd name="connsiteX6" fmla="*/ 13324 w 41121"/>
                    <a:gd name="connsiteY6" fmla="*/ 61388 h 89020"/>
                    <a:gd name="connsiteX7" fmla="*/ 13775 w 41121"/>
                    <a:gd name="connsiteY7" fmla="*/ 69195 h 89020"/>
                    <a:gd name="connsiteX8" fmla="*/ 15939 w 41121"/>
                    <a:gd name="connsiteY8" fmla="*/ 75050 h 89020"/>
                    <a:gd name="connsiteX9" fmla="*/ 20899 w 41121"/>
                    <a:gd name="connsiteY9" fmla="*/ 77218 h 89020"/>
                    <a:gd name="connsiteX10" fmla="*/ 26039 w 41121"/>
                    <a:gd name="connsiteY10" fmla="*/ 75050 h 89020"/>
                    <a:gd name="connsiteX11" fmla="*/ 28113 w 41121"/>
                    <a:gd name="connsiteY11" fmla="*/ 69195 h 89020"/>
                    <a:gd name="connsiteX12" fmla="*/ 28564 w 41121"/>
                    <a:gd name="connsiteY12" fmla="*/ 61388 h 89020"/>
                    <a:gd name="connsiteX13" fmla="*/ 28564 w 41121"/>
                    <a:gd name="connsiteY13" fmla="*/ 125 h 89020"/>
                    <a:gd name="connsiteX14" fmla="*/ 41460 w 41121"/>
                    <a:gd name="connsiteY14" fmla="*/ 125 h 89020"/>
                    <a:gd name="connsiteX15" fmla="*/ 41460 w 41121"/>
                    <a:gd name="connsiteY15" fmla="*/ 59544 h 89020"/>
                    <a:gd name="connsiteX16" fmla="*/ 39746 w 41121"/>
                    <a:gd name="connsiteY16" fmla="*/ 75375 h 89020"/>
                    <a:gd name="connsiteX17" fmla="*/ 33614 w 41121"/>
                    <a:gd name="connsiteY17" fmla="*/ 85567 h 89020"/>
                    <a:gd name="connsiteX18" fmla="*/ 20899 w 41121"/>
                    <a:gd name="connsiteY18" fmla="*/ 89146 h 8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121" h="89020">
                      <a:moveTo>
                        <a:pt x="20899" y="89146"/>
                      </a:moveTo>
                      <a:cubicBezTo>
                        <a:pt x="15488" y="89146"/>
                        <a:pt x="11250" y="87953"/>
                        <a:pt x="8274" y="85567"/>
                      </a:cubicBezTo>
                      <a:cubicBezTo>
                        <a:pt x="5298" y="83182"/>
                        <a:pt x="3224" y="79821"/>
                        <a:pt x="2051" y="75375"/>
                      </a:cubicBezTo>
                      <a:cubicBezTo>
                        <a:pt x="879" y="70930"/>
                        <a:pt x="338" y="65725"/>
                        <a:pt x="338" y="59544"/>
                      </a:cubicBezTo>
                      <a:lnTo>
                        <a:pt x="338" y="125"/>
                      </a:lnTo>
                      <a:lnTo>
                        <a:pt x="13324" y="125"/>
                      </a:lnTo>
                      <a:lnTo>
                        <a:pt x="13324" y="61388"/>
                      </a:lnTo>
                      <a:cubicBezTo>
                        <a:pt x="13324" y="64098"/>
                        <a:pt x="13504" y="66701"/>
                        <a:pt x="13775" y="69195"/>
                      </a:cubicBezTo>
                      <a:cubicBezTo>
                        <a:pt x="14045" y="71580"/>
                        <a:pt x="14767" y="73532"/>
                        <a:pt x="15939" y="75050"/>
                      </a:cubicBezTo>
                      <a:cubicBezTo>
                        <a:pt x="17021" y="76459"/>
                        <a:pt x="18644" y="77218"/>
                        <a:pt x="20899" y="77218"/>
                      </a:cubicBezTo>
                      <a:cubicBezTo>
                        <a:pt x="23244" y="77218"/>
                        <a:pt x="24957" y="76459"/>
                        <a:pt x="26039" y="75050"/>
                      </a:cubicBezTo>
                      <a:cubicBezTo>
                        <a:pt x="27031" y="73532"/>
                        <a:pt x="27752" y="71580"/>
                        <a:pt x="28113" y="69195"/>
                      </a:cubicBezTo>
                      <a:cubicBezTo>
                        <a:pt x="28384" y="66701"/>
                        <a:pt x="28564" y="64098"/>
                        <a:pt x="28564" y="61388"/>
                      </a:cubicBezTo>
                      <a:lnTo>
                        <a:pt x="28564" y="125"/>
                      </a:lnTo>
                      <a:lnTo>
                        <a:pt x="41460" y="125"/>
                      </a:lnTo>
                      <a:lnTo>
                        <a:pt x="41460" y="59544"/>
                      </a:lnTo>
                      <a:cubicBezTo>
                        <a:pt x="41460" y="65725"/>
                        <a:pt x="40919" y="70930"/>
                        <a:pt x="39746" y="75375"/>
                      </a:cubicBezTo>
                      <a:cubicBezTo>
                        <a:pt x="38574" y="79821"/>
                        <a:pt x="36590" y="83182"/>
                        <a:pt x="33614" y="85567"/>
                      </a:cubicBezTo>
                      <a:cubicBezTo>
                        <a:pt x="30638" y="87953"/>
                        <a:pt x="26400" y="89146"/>
                        <a:pt x="20899" y="89146"/>
                      </a:cubicBezTo>
                      <a:close/>
                    </a:path>
                  </a:pathLst>
                </a:custGeom>
                <a:solidFill>
                  <a:srgbClr val="FFFFFF"/>
                </a:solidFill>
                <a:ln w="98975" cap="flat">
                  <a:noFill/>
                  <a:prstDash val="solid"/>
                  <a:round/>
                </a:ln>
              </p:spPr>
              <p:txBody>
                <a:bodyPr rtlCol="0" anchor="ctr"/>
                <a:lstStyle/>
                <a:p>
                  <a:endParaRPr lang="de-DE"/>
                </a:p>
              </p:txBody>
            </p:sp>
            <p:sp>
              <p:nvSpPr>
                <p:cNvPr id="460" name="Freihandform: Form 1103">
                  <a:extLst>
                    <a:ext uri="{FF2B5EF4-FFF2-40B4-BE49-F238E27FC236}">
                      <a16:creationId xmlns:a16="http://schemas.microsoft.com/office/drawing/2014/main" id="{54493366-269F-344E-8440-1F3E634FA10D}"/>
                    </a:ext>
                  </a:extLst>
                </p:cNvPr>
                <p:cNvSpPr/>
                <p:nvPr/>
              </p:nvSpPr>
              <p:spPr>
                <a:xfrm>
                  <a:off x="3242920" y="4430000"/>
                  <a:ext cx="36432" cy="87827"/>
                </a:xfrm>
                <a:custGeom>
                  <a:avLst/>
                  <a:gdLst>
                    <a:gd name="connsiteX0" fmla="*/ 11994 w 36432"/>
                    <a:gd name="connsiteY0" fmla="*/ 87953 h 87827"/>
                    <a:gd name="connsiteX1" fmla="*/ 11994 w 36432"/>
                    <a:gd name="connsiteY1" fmla="*/ 11944 h 87827"/>
                    <a:gd name="connsiteX2" fmla="*/ 360 w 36432"/>
                    <a:gd name="connsiteY2" fmla="*/ 11944 h 87827"/>
                    <a:gd name="connsiteX3" fmla="*/ 360 w 36432"/>
                    <a:gd name="connsiteY3" fmla="*/ 125 h 87827"/>
                    <a:gd name="connsiteX4" fmla="*/ 36793 w 36432"/>
                    <a:gd name="connsiteY4" fmla="*/ 125 h 87827"/>
                    <a:gd name="connsiteX5" fmla="*/ 36793 w 36432"/>
                    <a:gd name="connsiteY5" fmla="*/ 11944 h 87827"/>
                    <a:gd name="connsiteX6" fmla="*/ 25340 w 36432"/>
                    <a:gd name="connsiteY6" fmla="*/ 11944 h 87827"/>
                    <a:gd name="connsiteX7" fmla="*/ 25340 w 36432"/>
                    <a:gd name="connsiteY7" fmla="*/ 87953 h 87827"/>
                    <a:gd name="connsiteX8" fmla="*/ 11994 w 36432"/>
                    <a:gd name="connsiteY8" fmla="*/ 87953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32" h="87827">
                      <a:moveTo>
                        <a:pt x="11994" y="87953"/>
                      </a:moveTo>
                      <a:lnTo>
                        <a:pt x="11994" y="11944"/>
                      </a:lnTo>
                      <a:lnTo>
                        <a:pt x="360" y="11944"/>
                      </a:lnTo>
                      <a:lnTo>
                        <a:pt x="360" y="125"/>
                      </a:lnTo>
                      <a:lnTo>
                        <a:pt x="36793" y="125"/>
                      </a:lnTo>
                      <a:lnTo>
                        <a:pt x="36793" y="11944"/>
                      </a:lnTo>
                      <a:lnTo>
                        <a:pt x="25340" y="11944"/>
                      </a:lnTo>
                      <a:lnTo>
                        <a:pt x="25340" y="87953"/>
                      </a:lnTo>
                      <a:lnTo>
                        <a:pt x="11994" y="87953"/>
                      </a:lnTo>
                      <a:close/>
                    </a:path>
                  </a:pathLst>
                </a:custGeom>
                <a:solidFill>
                  <a:srgbClr val="FFFFFF"/>
                </a:solidFill>
                <a:ln w="98975" cap="flat">
                  <a:noFill/>
                  <a:prstDash val="solid"/>
                  <a:round/>
                </a:ln>
              </p:spPr>
              <p:txBody>
                <a:bodyPr rtlCol="0" anchor="ctr"/>
                <a:lstStyle/>
                <a:p>
                  <a:endParaRPr lang="de-DE"/>
                </a:p>
              </p:txBody>
            </p:sp>
            <p:sp>
              <p:nvSpPr>
                <p:cNvPr id="461" name="Freihandform: Form 1104">
                  <a:extLst>
                    <a:ext uri="{FF2B5EF4-FFF2-40B4-BE49-F238E27FC236}">
                      <a16:creationId xmlns:a16="http://schemas.microsoft.com/office/drawing/2014/main" id="{4B8D1F10-915C-FC4F-AA35-64386E24EE91}"/>
                    </a:ext>
                  </a:extLst>
                </p:cNvPr>
                <p:cNvSpPr/>
                <p:nvPr/>
              </p:nvSpPr>
              <p:spPr>
                <a:xfrm>
                  <a:off x="3286477" y="4430000"/>
                  <a:ext cx="33185" cy="87827"/>
                </a:xfrm>
                <a:custGeom>
                  <a:avLst/>
                  <a:gdLst>
                    <a:gd name="connsiteX0" fmla="*/ 380 w 33185"/>
                    <a:gd name="connsiteY0" fmla="*/ 87953 h 87827"/>
                    <a:gd name="connsiteX1" fmla="*/ 380 w 33185"/>
                    <a:gd name="connsiteY1" fmla="*/ 77652 h 87827"/>
                    <a:gd name="connsiteX2" fmla="*/ 20039 w 33185"/>
                    <a:gd name="connsiteY2" fmla="*/ 11185 h 87827"/>
                    <a:gd name="connsiteX3" fmla="*/ 1462 w 33185"/>
                    <a:gd name="connsiteY3" fmla="*/ 11185 h 87827"/>
                    <a:gd name="connsiteX4" fmla="*/ 1462 w 33185"/>
                    <a:gd name="connsiteY4" fmla="*/ 125 h 87827"/>
                    <a:gd name="connsiteX5" fmla="*/ 33476 w 33185"/>
                    <a:gd name="connsiteY5" fmla="*/ 125 h 87827"/>
                    <a:gd name="connsiteX6" fmla="*/ 33476 w 33185"/>
                    <a:gd name="connsiteY6" fmla="*/ 8365 h 87827"/>
                    <a:gd name="connsiteX7" fmla="*/ 13095 w 33185"/>
                    <a:gd name="connsiteY7" fmla="*/ 76893 h 87827"/>
                    <a:gd name="connsiteX8" fmla="*/ 33566 w 33185"/>
                    <a:gd name="connsiteY8" fmla="*/ 76893 h 87827"/>
                    <a:gd name="connsiteX9" fmla="*/ 33566 w 33185"/>
                    <a:gd name="connsiteY9" fmla="*/ 87953 h 87827"/>
                    <a:gd name="connsiteX10" fmla="*/ 380 w 33185"/>
                    <a:gd name="connsiteY10" fmla="*/ 87953 h 8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185" h="87827">
                      <a:moveTo>
                        <a:pt x="380" y="87953"/>
                      </a:moveTo>
                      <a:lnTo>
                        <a:pt x="380" y="77652"/>
                      </a:lnTo>
                      <a:lnTo>
                        <a:pt x="20039" y="11185"/>
                      </a:lnTo>
                      <a:lnTo>
                        <a:pt x="1462" y="11185"/>
                      </a:lnTo>
                      <a:lnTo>
                        <a:pt x="1462" y="125"/>
                      </a:lnTo>
                      <a:lnTo>
                        <a:pt x="33476" y="125"/>
                      </a:lnTo>
                      <a:lnTo>
                        <a:pt x="33476" y="8365"/>
                      </a:lnTo>
                      <a:lnTo>
                        <a:pt x="13095" y="76893"/>
                      </a:lnTo>
                      <a:lnTo>
                        <a:pt x="33566" y="76893"/>
                      </a:lnTo>
                      <a:lnTo>
                        <a:pt x="33566" y="87953"/>
                      </a:lnTo>
                      <a:lnTo>
                        <a:pt x="380" y="87953"/>
                      </a:lnTo>
                      <a:close/>
                    </a:path>
                  </a:pathLst>
                </a:custGeom>
                <a:solidFill>
                  <a:srgbClr val="FFFFFF"/>
                </a:solidFill>
                <a:ln w="98975" cap="flat">
                  <a:noFill/>
                  <a:prstDash val="solid"/>
                  <a:round/>
                </a:ln>
              </p:spPr>
              <p:txBody>
                <a:bodyPr rtlCol="0" anchor="ctr"/>
                <a:lstStyle/>
                <a:p>
                  <a:endParaRPr lang="de-DE"/>
                </a:p>
              </p:txBody>
            </p:sp>
          </p:grpSp>
        </p:grpSp>
      </p:grpSp>
    </p:spTree>
    <p:extLst>
      <p:ext uri="{BB962C8B-B14F-4D97-AF65-F5344CB8AC3E}">
        <p14:creationId xmlns:p14="http://schemas.microsoft.com/office/powerpoint/2010/main" val="38947109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463EF1D-21D8-43C4-B6C2-B42851D5ABD7}"/>
              </a:ext>
            </a:extLst>
          </p:cNvPr>
          <p:cNvSpPr>
            <a:spLocks noGrp="1"/>
          </p:cNvSpPr>
          <p:nvPr>
            <p:ph type="title"/>
          </p:nvPr>
        </p:nvSpPr>
        <p:spPr/>
        <p:txBody>
          <a:bodyPr/>
          <a:lstStyle/>
          <a:p>
            <a:pPr algn="ctr"/>
            <a:r>
              <a:rPr lang="de-DE" dirty="0"/>
              <a:t>Motivation &amp; Zielsetzung</a:t>
            </a:r>
          </a:p>
        </p:txBody>
      </p:sp>
      <p:sp>
        <p:nvSpPr>
          <p:cNvPr id="3" name="Inhaltsplatzhalter 2">
            <a:extLst>
              <a:ext uri="{FF2B5EF4-FFF2-40B4-BE49-F238E27FC236}">
                <a16:creationId xmlns:a16="http://schemas.microsoft.com/office/drawing/2014/main" id="{D287C272-4F77-4A4C-B282-9F1E48109C2E}"/>
              </a:ext>
            </a:extLst>
          </p:cNvPr>
          <p:cNvSpPr>
            <a:spLocks noGrp="1"/>
          </p:cNvSpPr>
          <p:nvPr>
            <p:ph idx="1"/>
          </p:nvPr>
        </p:nvSpPr>
        <p:spPr>
          <a:xfrm>
            <a:off x="2665267" y="1862238"/>
            <a:ext cx="8558645" cy="1325563"/>
          </a:xfrm>
        </p:spPr>
        <p:txBody>
          <a:bodyPr>
            <a:normAutofit/>
          </a:bodyPr>
          <a:lstStyle/>
          <a:p>
            <a:pPr>
              <a:lnSpc>
                <a:spcPct val="100000"/>
              </a:lnSpc>
            </a:pPr>
            <a:r>
              <a:rPr lang="de-DE" dirty="0"/>
              <a:t>Verankerung von Nachhaltigkeit und Klimaschutz im Schulleben</a:t>
            </a:r>
            <a:endParaRPr lang="de-DE" sz="2400" dirty="0"/>
          </a:p>
        </p:txBody>
      </p:sp>
      <p:pic>
        <p:nvPicPr>
          <p:cNvPr id="4" name="Grafik 3">
            <a:extLst>
              <a:ext uri="{FF2B5EF4-FFF2-40B4-BE49-F238E27FC236}">
                <a16:creationId xmlns:a16="http://schemas.microsoft.com/office/drawing/2014/main" id="{FD1F4E26-3449-402F-9EDA-9ADF5D5B88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4594019"/>
            <a:ext cx="1214916" cy="1146577"/>
          </a:xfrm>
          <a:prstGeom prst="rect">
            <a:avLst/>
          </a:prstGeom>
        </p:spPr>
      </p:pic>
      <p:pic>
        <p:nvPicPr>
          <p:cNvPr id="5" name="Grafik 4">
            <a:extLst>
              <a:ext uri="{FF2B5EF4-FFF2-40B4-BE49-F238E27FC236}">
                <a16:creationId xmlns:a16="http://schemas.microsoft.com/office/drawing/2014/main" id="{95B74C25-3ADD-4831-AB0A-DE64D1E6CE9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78546" y="1690692"/>
            <a:ext cx="1175014" cy="1041357"/>
          </a:xfrm>
          <a:prstGeom prst="rect">
            <a:avLst/>
          </a:prstGeom>
        </p:spPr>
      </p:pic>
      <p:sp>
        <p:nvSpPr>
          <p:cNvPr id="6" name="Textfeld 5">
            <a:extLst>
              <a:ext uri="{FF2B5EF4-FFF2-40B4-BE49-F238E27FC236}">
                <a16:creationId xmlns:a16="http://schemas.microsoft.com/office/drawing/2014/main" id="{EBB5570D-EEA9-48ED-B3C8-75003D4AC3BB}"/>
              </a:ext>
            </a:extLst>
          </p:cNvPr>
          <p:cNvSpPr txBox="1"/>
          <p:nvPr/>
        </p:nvSpPr>
        <p:spPr>
          <a:xfrm>
            <a:off x="2665266" y="4594019"/>
            <a:ext cx="8319653" cy="67185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de-DE" sz="2800" dirty="0"/>
              <a:t>Senkung der schulischen CO</a:t>
            </a:r>
            <a:r>
              <a:rPr lang="de-DE" sz="2800" baseline="-25000" dirty="0"/>
              <a:t>2</a:t>
            </a:r>
            <a:r>
              <a:rPr lang="de-DE" sz="2800" dirty="0"/>
              <a:t>-Emissionen </a:t>
            </a:r>
            <a:endParaRPr lang="de-DE" sz="3200" dirty="0"/>
          </a:p>
        </p:txBody>
      </p:sp>
      <p:sp>
        <p:nvSpPr>
          <p:cNvPr id="7" name="Inhaltsplatzhalter 2">
            <a:extLst>
              <a:ext uri="{FF2B5EF4-FFF2-40B4-BE49-F238E27FC236}">
                <a16:creationId xmlns:a16="http://schemas.microsoft.com/office/drawing/2014/main" id="{DC8D089F-58BD-95C4-98F7-6E22FEB5F629}"/>
              </a:ext>
            </a:extLst>
          </p:cNvPr>
          <p:cNvSpPr txBox="1">
            <a:spLocks/>
          </p:cNvSpPr>
          <p:nvPr/>
        </p:nvSpPr>
        <p:spPr>
          <a:xfrm>
            <a:off x="2665266" y="3308476"/>
            <a:ext cx="8558645" cy="723447"/>
          </a:xfrm>
          <a:prstGeom prst="rect">
            <a:avLst/>
          </a:prstGeom>
        </p:spPr>
        <p:txBody>
          <a:bodyPr vert="horz" lIns="91440" tIns="45720" rIns="91440" bIns="45720" rtlCol="0">
            <a:normAutofit/>
          </a:bodyPr>
          <a:lst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de-DE" dirty="0"/>
              <a:t>Schülerpartizipation und Selbstwirksamkeit</a:t>
            </a:r>
            <a:endParaRPr lang="de-DE" sz="2400" dirty="0"/>
          </a:p>
        </p:txBody>
      </p:sp>
      <p:pic>
        <p:nvPicPr>
          <p:cNvPr id="8" name="Grafik 7">
            <a:extLst>
              <a:ext uri="{FF2B5EF4-FFF2-40B4-BE49-F238E27FC236}">
                <a16:creationId xmlns:a16="http://schemas.microsoft.com/office/drawing/2014/main" id="{5C11FC6F-DCE0-7DFA-5B27-414F8043809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97477" y="3139073"/>
            <a:ext cx="1096361" cy="1062252"/>
          </a:xfrm>
          <a:prstGeom prst="rect">
            <a:avLst/>
          </a:prstGeom>
        </p:spPr>
      </p:pic>
    </p:spTree>
    <p:extLst>
      <p:ext uri="{BB962C8B-B14F-4D97-AF65-F5344CB8AC3E}">
        <p14:creationId xmlns:p14="http://schemas.microsoft.com/office/powerpoint/2010/main" val="218163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6CB6F3D-7D32-B381-B76C-B425615BDC92}"/>
              </a:ext>
            </a:extLst>
          </p:cNvPr>
          <p:cNvSpPr>
            <a:spLocks noGrp="1"/>
          </p:cNvSpPr>
          <p:nvPr>
            <p:ph type="title"/>
          </p:nvPr>
        </p:nvSpPr>
        <p:spPr/>
        <p:txBody>
          <a:bodyPr/>
          <a:lstStyle/>
          <a:p>
            <a:r>
              <a:rPr lang="de-DE" dirty="0"/>
              <a:t>Die Phasen einer Klimaschule</a:t>
            </a:r>
          </a:p>
        </p:txBody>
      </p:sp>
      <p:sp>
        <p:nvSpPr>
          <p:cNvPr id="3" name="Inhaltsplatzhalter 2">
            <a:extLst>
              <a:ext uri="{FF2B5EF4-FFF2-40B4-BE49-F238E27FC236}">
                <a16:creationId xmlns:a16="http://schemas.microsoft.com/office/drawing/2014/main" id="{B2E5C871-8B98-CC8E-7EEC-6B1E32962452}"/>
              </a:ext>
            </a:extLst>
          </p:cNvPr>
          <p:cNvSpPr>
            <a:spLocks noGrp="1"/>
          </p:cNvSpPr>
          <p:nvPr>
            <p:ph idx="1"/>
          </p:nvPr>
        </p:nvSpPr>
        <p:spPr/>
        <p:txBody>
          <a:bodyPr>
            <a:normAutofit/>
          </a:bodyPr>
          <a:lstStyle/>
          <a:p>
            <a:pPr marL="0" indent="0">
              <a:buNone/>
            </a:pPr>
            <a:r>
              <a:rPr lang="de-DE" b="1" dirty="0"/>
              <a:t>Erstzertifizierung: </a:t>
            </a:r>
            <a:r>
              <a:rPr lang="de-DE" dirty="0"/>
              <a:t>Klimaschule werden (Phase 1)</a:t>
            </a:r>
          </a:p>
          <a:p>
            <a:r>
              <a:rPr lang="de-DE" dirty="0"/>
              <a:t>Maßgeblich sind die 10 Schritte zur Klimaschule</a:t>
            </a:r>
          </a:p>
          <a:p>
            <a:r>
              <a:rPr lang="de-DE" dirty="0"/>
              <a:t>Dauer: Ein bis zwei Jahre</a:t>
            </a:r>
          </a:p>
          <a:p>
            <a:pPr marL="0" indent="0">
              <a:buNone/>
            </a:pPr>
            <a:endParaRPr lang="de-DE" dirty="0"/>
          </a:p>
          <a:p>
            <a:pPr marL="0" indent="0">
              <a:buNone/>
            </a:pPr>
            <a:r>
              <a:rPr lang="de-DE" b="1" dirty="0"/>
              <a:t>Rezertifizierung: </a:t>
            </a:r>
            <a:r>
              <a:rPr lang="de-DE" dirty="0"/>
              <a:t>Klimaschule leben (Phase 2)</a:t>
            </a:r>
          </a:p>
          <a:p>
            <a:r>
              <a:rPr lang="de-DE" dirty="0"/>
              <a:t>Rezertifizierung erst nach 4 Jahren</a:t>
            </a:r>
          </a:p>
          <a:p>
            <a:r>
              <a:rPr lang="de-DE" dirty="0"/>
              <a:t>Schulentwicklungsprozess verstetigen </a:t>
            </a:r>
          </a:p>
        </p:txBody>
      </p:sp>
      <p:pic>
        <p:nvPicPr>
          <p:cNvPr id="5" name="Grafik 4">
            <a:extLst>
              <a:ext uri="{FF2B5EF4-FFF2-40B4-BE49-F238E27FC236}">
                <a16:creationId xmlns:a16="http://schemas.microsoft.com/office/drawing/2014/main" id="{5C054B52-28E1-6C4B-5E0E-076C397E32A1}"/>
              </a:ext>
            </a:extLst>
          </p:cNvPr>
          <p:cNvPicPr>
            <a:picLocks noChangeAspect="1"/>
          </p:cNvPicPr>
          <p:nvPr/>
        </p:nvPicPr>
        <p:blipFill>
          <a:blip r:embed="rId3">
            <a:extLst>
              <a:ext uri="{96DAC541-7B7A-43D3-8B79-37D633B846F1}">
                <asvg:svgBlip xmlns:asvg="http://schemas.microsoft.com/office/drawing/2016/SVG/main" r:embed="rId4"/>
              </a:ext>
            </a:extLst>
          </a:blip>
          <a:srcRect b="13077"/>
          <a:stretch/>
        </p:blipFill>
        <p:spPr>
          <a:xfrm>
            <a:off x="8255000" y="3779492"/>
            <a:ext cx="3683488" cy="1801021"/>
          </a:xfrm>
          <a:prstGeom prst="rect">
            <a:avLst/>
          </a:prstGeom>
        </p:spPr>
      </p:pic>
      <p:pic>
        <p:nvPicPr>
          <p:cNvPr id="7" name="Grafik 6">
            <a:extLst>
              <a:ext uri="{FF2B5EF4-FFF2-40B4-BE49-F238E27FC236}">
                <a16:creationId xmlns:a16="http://schemas.microsoft.com/office/drawing/2014/main" id="{F082CABD-27C0-5BCD-F24D-C2CDFB1B7AB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49723" y="1653412"/>
            <a:ext cx="3588765" cy="1738308"/>
          </a:xfrm>
          <a:prstGeom prst="rect">
            <a:avLst/>
          </a:prstGeom>
        </p:spPr>
      </p:pic>
    </p:spTree>
    <p:extLst>
      <p:ext uri="{BB962C8B-B14F-4D97-AF65-F5344CB8AC3E}">
        <p14:creationId xmlns:p14="http://schemas.microsoft.com/office/powerpoint/2010/main" val="420818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00D1D30-B16E-40E3-8ABE-ECA0405EE766}"/>
              </a:ext>
            </a:extLst>
          </p:cNvPr>
          <p:cNvSpPr>
            <a:spLocks noGrp="1"/>
          </p:cNvSpPr>
          <p:nvPr>
            <p:ph type="title"/>
          </p:nvPr>
        </p:nvSpPr>
        <p:spPr>
          <a:xfrm>
            <a:off x="838201" y="1304629"/>
            <a:ext cx="10515600" cy="2852737"/>
          </a:xfrm>
        </p:spPr>
        <p:txBody>
          <a:bodyPr anchor="ctr">
            <a:normAutofit/>
          </a:bodyPr>
          <a:lstStyle/>
          <a:p>
            <a:pPr algn="ctr"/>
            <a:r>
              <a:rPr lang="de-DE" sz="5400" dirty="0"/>
              <a:t>In 10 Schritten zur Klimaschule </a:t>
            </a:r>
            <a:br>
              <a:rPr lang="de-DE" sz="5400" dirty="0"/>
            </a:br>
            <a:r>
              <a:rPr lang="de-DE" sz="5400" dirty="0"/>
              <a:t>- </a:t>
            </a:r>
            <a:br>
              <a:rPr lang="de-DE" sz="5400" dirty="0"/>
            </a:br>
            <a:r>
              <a:rPr lang="de-DE" sz="5400" dirty="0"/>
              <a:t>Erstzertifizierung</a:t>
            </a:r>
          </a:p>
        </p:txBody>
      </p:sp>
      <p:sp>
        <p:nvSpPr>
          <p:cNvPr id="3" name="Textplatzhalter 2">
            <a:extLst>
              <a:ext uri="{FF2B5EF4-FFF2-40B4-BE49-F238E27FC236}">
                <a16:creationId xmlns:a16="http://schemas.microsoft.com/office/drawing/2014/main" id="{7B7C70B3-6870-4AD9-9535-D75A7AE19863}"/>
              </a:ext>
            </a:extLst>
          </p:cNvPr>
          <p:cNvSpPr>
            <a:spLocks noGrp="1"/>
          </p:cNvSpPr>
          <p:nvPr>
            <p:ph type="body" idx="1"/>
          </p:nvPr>
        </p:nvSpPr>
        <p:spPr/>
        <p:txBody>
          <a:bodyPr/>
          <a:lstStyle/>
          <a:p>
            <a:endParaRPr lang="de-DE"/>
          </a:p>
        </p:txBody>
      </p:sp>
      <p:pic>
        <p:nvPicPr>
          <p:cNvPr id="4" name="Grafik 3" descr="Ein Bild, das Wirbellose, Wurm enthält.&#10;&#10;Automatisch generierte Beschreibung">
            <a:extLst>
              <a:ext uri="{FF2B5EF4-FFF2-40B4-BE49-F238E27FC236}">
                <a16:creationId xmlns:a16="http://schemas.microsoft.com/office/drawing/2014/main" id="{245DC981-E132-4C59-BF0C-08D64587DA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00" y="3115340"/>
            <a:ext cx="12192000" cy="3044160"/>
          </a:xfrm>
          <a:prstGeom prst="rect">
            <a:avLst/>
          </a:prstGeom>
        </p:spPr>
      </p:pic>
    </p:spTree>
    <p:extLst>
      <p:ext uri="{BB962C8B-B14F-4D97-AF65-F5344CB8AC3E}">
        <p14:creationId xmlns:p14="http://schemas.microsoft.com/office/powerpoint/2010/main" val="3922029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Grafik 10">
            <a:extLst>
              <a:ext uri="{FF2B5EF4-FFF2-40B4-BE49-F238E27FC236}">
                <a16:creationId xmlns:a16="http://schemas.microsoft.com/office/drawing/2014/main" id="{43EB7007-B914-4C7A-B4D9-7F036B3E75FC}"/>
              </a:ext>
            </a:extLst>
          </p:cNvPr>
          <p:cNvPicPr>
            <a:picLocks noChangeAspect="1"/>
          </p:cNvPicPr>
          <p:nvPr/>
        </p:nvPicPr>
        <p:blipFill>
          <a:blip r:embed="rId3"/>
          <a:stretch>
            <a:fillRect/>
          </a:stretch>
        </p:blipFill>
        <p:spPr>
          <a:xfrm>
            <a:off x="-500419" y="1232720"/>
            <a:ext cx="12082820" cy="4750294"/>
          </a:xfrm>
          <a:prstGeom prst="rect">
            <a:avLst/>
          </a:prstGeom>
        </p:spPr>
      </p:pic>
      <p:sp>
        <p:nvSpPr>
          <p:cNvPr id="54" name="Titel 53">
            <a:extLst>
              <a:ext uri="{FF2B5EF4-FFF2-40B4-BE49-F238E27FC236}">
                <a16:creationId xmlns:a16="http://schemas.microsoft.com/office/drawing/2014/main" id="{5122511C-1273-4448-A14E-19500D6B851C}"/>
              </a:ext>
            </a:extLst>
          </p:cNvPr>
          <p:cNvSpPr>
            <a:spLocks noGrp="1"/>
          </p:cNvSpPr>
          <p:nvPr>
            <p:ph type="title"/>
          </p:nvPr>
        </p:nvSpPr>
        <p:spPr>
          <a:xfrm>
            <a:off x="676899" y="223874"/>
            <a:ext cx="10515600" cy="1325563"/>
          </a:xfrm>
        </p:spPr>
        <p:txBody>
          <a:bodyPr/>
          <a:lstStyle/>
          <a:p>
            <a:r>
              <a:rPr lang="de-DE" dirty="0">
                <a:latin typeface="+mn-lt"/>
              </a:rPr>
              <a:t>In 10 Schritten zur Klimaschule</a:t>
            </a:r>
          </a:p>
        </p:txBody>
      </p:sp>
      <p:grpSp>
        <p:nvGrpSpPr>
          <p:cNvPr id="60" name="Gruppieren 59">
            <a:extLst>
              <a:ext uri="{FF2B5EF4-FFF2-40B4-BE49-F238E27FC236}">
                <a16:creationId xmlns:a16="http://schemas.microsoft.com/office/drawing/2014/main" id="{667148E8-B50A-4689-9748-9E5FF3216109}"/>
              </a:ext>
            </a:extLst>
          </p:cNvPr>
          <p:cNvGrpSpPr/>
          <p:nvPr/>
        </p:nvGrpSpPr>
        <p:grpSpPr>
          <a:xfrm>
            <a:off x="442503" y="2106115"/>
            <a:ext cx="1543050" cy="1406603"/>
            <a:chOff x="442503" y="2106115"/>
            <a:chExt cx="1543050" cy="1406603"/>
          </a:xfrm>
        </p:grpSpPr>
        <p:pic>
          <p:nvPicPr>
            <p:cNvPr id="51" name="Grafik 50" descr="Ein Bild, das Text, ClipArt, Vektorgrafiken enthält.&#10;&#10;Automatisch generierte Beschreibung">
              <a:extLst>
                <a:ext uri="{FF2B5EF4-FFF2-40B4-BE49-F238E27FC236}">
                  <a16:creationId xmlns:a16="http://schemas.microsoft.com/office/drawing/2014/main" id="{7BF794B9-DFEE-4683-B36E-4C33A10BED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4730" y="2106115"/>
              <a:ext cx="720000" cy="720000"/>
            </a:xfrm>
            <a:prstGeom prst="rect">
              <a:avLst/>
            </a:prstGeom>
          </p:spPr>
        </p:pic>
        <p:sp>
          <p:nvSpPr>
            <p:cNvPr id="59" name="Textfeld 58">
              <a:extLst>
                <a:ext uri="{FF2B5EF4-FFF2-40B4-BE49-F238E27FC236}">
                  <a16:creationId xmlns:a16="http://schemas.microsoft.com/office/drawing/2014/main" id="{7DEE8243-5B87-4A5B-A151-99E87B8458D4}"/>
                </a:ext>
              </a:extLst>
            </p:cNvPr>
            <p:cNvSpPr txBox="1"/>
            <p:nvPr/>
          </p:nvSpPr>
          <p:spPr>
            <a:xfrm>
              <a:off x="442503" y="2866387"/>
              <a:ext cx="1543050" cy="646331"/>
            </a:xfrm>
            <a:prstGeom prst="rect">
              <a:avLst/>
            </a:prstGeom>
            <a:noFill/>
          </p:spPr>
          <p:txBody>
            <a:bodyPr wrap="square" rtlCol="0">
              <a:spAutoFit/>
            </a:bodyPr>
            <a:lstStyle/>
            <a:p>
              <a:r>
                <a:rPr lang="de-DE" dirty="0"/>
                <a:t>Informationen einholen</a:t>
              </a:r>
            </a:p>
          </p:txBody>
        </p:sp>
      </p:grpSp>
      <p:grpSp>
        <p:nvGrpSpPr>
          <p:cNvPr id="62" name="Gruppieren 61">
            <a:extLst>
              <a:ext uri="{FF2B5EF4-FFF2-40B4-BE49-F238E27FC236}">
                <a16:creationId xmlns:a16="http://schemas.microsoft.com/office/drawing/2014/main" id="{197DF416-BD26-4B4B-845D-490A83291A76}"/>
              </a:ext>
            </a:extLst>
          </p:cNvPr>
          <p:cNvGrpSpPr/>
          <p:nvPr/>
        </p:nvGrpSpPr>
        <p:grpSpPr>
          <a:xfrm>
            <a:off x="3209369" y="1412447"/>
            <a:ext cx="2753281" cy="720000"/>
            <a:chOff x="3209369" y="1412447"/>
            <a:chExt cx="2753281" cy="720000"/>
          </a:xfrm>
        </p:grpSpPr>
        <p:pic>
          <p:nvPicPr>
            <p:cNvPr id="49" name="Grafik 48">
              <a:extLst>
                <a:ext uri="{FF2B5EF4-FFF2-40B4-BE49-F238E27FC236}">
                  <a16:creationId xmlns:a16="http://schemas.microsoft.com/office/drawing/2014/main" id="{EFE09DF5-67F2-4331-86E7-CDE157D964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09369" y="1412447"/>
              <a:ext cx="720000" cy="720000"/>
            </a:xfrm>
            <a:prstGeom prst="rect">
              <a:avLst/>
            </a:prstGeom>
          </p:spPr>
        </p:pic>
        <p:sp>
          <p:nvSpPr>
            <p:cNvPr id="61" name="Textfeld 60">
              <a:extLst>
                <a:ext uri="{FF2B5EF4-FFF2-40B4-BE49-F238E27FC236}">
                  <a16:creationId xmlns:a16="http://schemas.microsoft.com/office/drawing/2014/main" id="{53703F3B-9D76-4A67-99EA-FBAB3401C6FF}"/>
                </a:ext>
              </a:extLst>
            </p:cNvPr>
            <p:cNvSpPr txBox="1"/>
            <p:nvPr/>
          </p:nvSpPr>
          <p:spPr>
            <a:xfrm>
              <a:off x="4057650" y="1412447"/>
              <a:ext cx="1905000" cy="646331"/>
            </a:xfrm>
            <a:prstGeom prst="rect">
              <a:avLst/>
            </a:prstGeom>
            <a:noFill/>
          </p:spPr>
          <p:txBody>
            <a:bodyPr wrap="square" rtlCol="0">
              <a:spAutoFit/>
            </a:bodyPr>
            <a:lstStyle/>
            <a:p>
              <a:r>
                <a:rPr lang="de-DE" dirty="0"/>
                <a:t>Schulgremien einbinden</a:t>
              </a:r>
            </a:p>
          </p:txBody>
        </p:sp>
      </p:grpSp>
      <p:grpSp>
        <p:nvGrpSpPr>
          <p:cNvPr id="64" name="Gruppieren 63">
            <a:extLst>
              <a:ext uri="{FF2B5EF4-FFF2-40B4-BE49-F238E27FC236}">
                <a16:creationId xmlns:a16="http://schemas.microsoft.com/office/drawing/2014/main" id="{93A603F5-CDBF-4A35-B768-2BE83D086B93}"/>
              </a:ext>
            </a:extLst>
          </p:cNvPr>
          <p:cNvGrpSpPr/>
          <p:nvPr/>
        </p:nvGrpSpPr>
        <p:grpSpPr>
          <a:xfrm>
            <a:off x="6586340" y="1987764"/>
            <a:ext cx="2326650" cy="720000"/>
            <a:chOff x="5418145" y="2281788"/>
            <a:chExt cx="2326650" cy="720000"/>
          </a:xfrm>
        </p:grpSpPr>
        <p:pic>
          <p:nvPicPr>
            <p:cNvPr id="47" name="Grafik 46">
              <a:extLst>
                <a:ext uri="{FF2B5EF4-FFF2-40B4-BE49-F238E27FC236}">
                  <a16:creationId xmlns:a16="http://schemas.microsoft.com/office/drawing/2014/main" id="{5BDDE5EA-F3B7-4826-BB12-DD0F4451B1E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18145" y="2281788"/>
              <a:ext cx="599376" cy="720000"/>
            </a:xfrm>
            <a:prstGeom prst="rect">
              <a:avLst/>
            </a:prstGeom>
          </p:spPr>
        </p:pic>
        <p:sp>
          <p:nvSpPr>
            <p:cNvPr id="63" name="Textfeld 62">
              <a:extLst>
                <a:ext uri="{FF2B5EF4-FFF2-40B4-BE49-F238E27FC236}">
                  <a16:creationId xmlns:a16="http://schemas.microsoft.com/office/drawing/2014/main" id="{BCC4FA84-D325-4950-A0D7-9C7FB765919B}"/>
                </a:ext>
              </a:extLst>
            </p:cNvPr>
            <p:cNvSpPr txBox="1"/>
            <p:nvPr/>
          </p:nvSpPr>
          <p:spPr>
            <a:xfrm>
              <a:off x="6229350" y="2344699"/>
              <a:ext cx="1515445" cy="646331"/>
            </a:xfrm>
            <a:prstGeom prst="rect">
              <a:avLst/>
            </a:prstGeom>
            <a:noFill/>
          </p:spPr>
          <p:txBody>
            <a:bodyPr wrap="square" rtlCol="0">
              <a:spAutoFit/>
            </a:bodyPr>
            <a:lstStyle/>
            <a:p>
              <a:r>
                <a:rPr lang="de-DE" dirty="0"/>
                <a:t>Projektteam gründen</a:t>
              </a:r>
            </a:p>
          </p:txBody>
        </p:sp>
      </p:grpSp>
      <p:grpSp>
        <p:nvGrpSpPr>
          <p:cNvPr id="66" name="Gruppieren 65">
            <a:extLst>
              <a:ext uri="{FF2B5EF4-FFF2-40B4-BE49-F238E27FC236}">
                <a16:creationId xmlns:a16="http://schemas.microsoft.com/office/drawing/2014/main" id="{5C917DC1-EF1A-427E-A128-7C7580BEFCEF}"/>
              </a:ext>
            </a:extLst>
          </p:cNvPr>
          <p:cNvGrpSpPr/>
          <p:nvPr/>
        </p:nvGrpSpPr>
        <p:grpSpPr>
          <a:xfrm>
            <a:off x="8955672" y="514986"/>
            <a:ext cx="2951353" cy="720000"/>
            <a:chOff x="8955672" y="514986"/>
            <a:chExt cx="2951353" cy="720000"/>
          </a:xfrm>
        </p:grpSpPr>
        <p:pic>
          <p:nvPicPr>
            <p:cNvPr id="37" name="Grafik 36">
              <a:extLst>
                <a:ext uri="{FF2B5EF4-FFF2-40B4-BE49-F238E27FC236}">
                  <a16:creationId xmlns:a16="http://schemas.microsoft.com/office/drawing/2014/main" id="{C4A5EEBA-38B3-4AE4-A384-513D2AD31EE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446207">
              <a:off x="8955672" y="514986"/>
              <a:ext cx="930533" cy="720000"/>
            </a:xfrm>
            <a:prstGeom prst="rect">
              <a:avLst/>
            </a:prstGeom>
          </p:spPr>
        </p:pic>
        <p:sp>
          <p:nvSpPr>
            <p:cNvPr id="65" name="Textfeld 64">
              <a:extLst>
                <a:ext uri="{FF2B5EF4-FFF2-40B4-BE49-F238E27FC236}">
                  <a16:creationId xmlns:a16="http://schemas.microsoft.com/office/drawing/2014/main" id="{D1376DC3-F6C3-429A-AA27-9946CD5ADBFF}"/>
                </a:ext>
              </a:extLst>
            </p:cNvPr>
            <p:cNvSpPr txBox="1"/>
            <p:nvPr/>
          </p:nvSpPr>
          <p:spPr>
            <a:xfrm>
              <a:off x="10002025" y="579766"/>
              <a:ext cx="1905000" cy="646331"/>
            </a:xfrm>
            <a:prstGeom prst="rect">
              <a:avLst/>
            </a:prstGeom>
            <a:noFill/>
          </p:spPr>
          <p:txBody>
            <a:bodyPr wrap="square" rtlCol="0">
              <a:spAutoFit/>
            </a:bodyPr>
            <a:lstStyle/>
            <a:p>
              <a:r>
                <a:rPr lang="de-DE" dirty="0"/>
                <a:t>CO</a:t>
              </a:r>
              <a:r>
                <a:rPr lang="de-DE" baseline="-25000" dirty="0"/>
                <a:t>2</a:t>
              </a:r>
              <a:r>
                <a:rPr lang="de-DE" dirty="0"/>
                <a:t>-Fußabdruck bestimmen</a:t>
              </a:r>
            </a:p>
          </p:txBody>
        </p:sp>
      </p:grpSp>
      <p:pic>
        <p:nvPicPr>
          <p:cNvPr id="90" name="Grafik 89">
            <a:extLst>
              <a:ext uri="{FF2B5EF4-FFF2-40B4-BE49-F238E27FC236}">
                <a16:creationId xmlns:a16="http://schemas.microsoft.com/office/drawing/2014/main" id="{F74B3BF6-9466-48E1-B862-4FABBCDCA59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16505">
            <a:off x="453292" y="1369437"/>
            <a:ext cx="545455" cy="360000"/>
          </a:xfrm>
          <a:prstGeom prst="rect">
            <a:avLst/>
          </a:prstGeom>
        </p:spPr>
      </p:pic>
    </p:spTree>
    <p:extLst>
      <p:ext uri="{BB962C8B-B14F-4D97-AF65-F5344CB8AC3E}">
        <p14:creationId xmlns:p14="http://schemas.microsoft.com/office/powerpoint/2010/main" val="1772503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173850-7AD8-E806-61CD-FBE3F1E3EF35}"/>
              </a:ext>
            </a:extLst>
          </p:cNvPr>
          <p:cNvSpPr>
            <a:spLocks noGrp="1"/>
          </p:cNvSpPr>
          <p:nvPr>
            <p:ph type="title"/>
          </p:nvPr>
        </p:nvSpPr>
        <p:spPr>
          <a:xfrm>
            <a:off x="1469578" y="365129"/>
            <a:ext cx="9884221" cy="1325563"/>
          </a:xfrm>
        </p:spPr>
        <p:txBody>
          <a:bodyPr/>
          <a:lstStyle/>
          <a:p>
            <a:r>
              <a:rPr lang="de-DE" dirty="0"/>
              <a:t>Die Bereiche der CO</a:t>
            </a:r>
            <a:r>
              <a:rPr lang="de-DE" baseline="-25000" dirty="0"/>
              <a:t>2</a:t>
            </a:r>
            <a:r>
              <a:rPr lang="de-DE" dirty="0"/>
              <a:t>-Bilanz </a:t>
            </a:r>
          </a:p>
        </p:txBody>
      </p:sp>
      <p:pic>
        <p:nvPicPr>
          <p:cNvPr id="5" name="Grafik 4">
            <a:extLst>
              <a:ext uri="{FF2B5EF4-FFF2-40B4-BE49-F238E27FC236}">
                <a16:creationId xmlns:a16="http://schemas.microsoft.com/office/drawing/2014/main" id="{17DE625B-7841-92D3-1FF8-2DADBC5C7A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9579" y="1954537"/>
            <a:ext cx="1440000" cy="1440000"/>
          </a:xfrm>
          <a:prstGeom prst="rect">
            <a:avLst/>
          </a:prstGeom>
        </p:spPr>
      </p:pic>
      <p:pic>
        <p:nvPicPr>
          <p:cNvPr id="7" name="Grafik 6">
            <a:extLst>
              <a:ext uri="{FF2B5EF4-FFF2-40B4-BE49-F238E27FC236}">
                <a16:creationId xmlns:a16="http://schemas.microsoft.com/office/drawing/2014/main" id="{FF7F90C6-000B-A488-6CDD-A4D43D0AF9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4677" y="1954537"/>
            <a:ext cx="1440000" cy="1440000"/>
          </a:xfrm>
          <a:prstGeom prst="rect">
            <a:avLst/>
          </a:prstGeom>
        </p:spPr>
      </p:pic>
      <p:pic>
        <p:nvPicPr>
          <p:cNvPr id="9" name="Grafik 8" descr="Ein Bild, das ClipArt, Vektorgrafiken enthält.&#10;&#10;Automatisch generierte Beschreibung">
            <a:extLst>
              <a:ext uri="{FF2B5EF4-FFF2-40B4-BE49-F238E27FC236}">
                <a16:creationId xmlns:a16="http://schemas.microsoft.com/office/drawing/2014/main" id="{54D448E3-8694-949C-FBF9-C994AA1203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02227" y="1954537"/>
            <a:ext cx="1440000" cy="1440000"/>
          </a:xfrm>
          <a:prstGeom prst="rect">
            <a:avLst/>
          </a:prstGeom>
        </p:spPr>
      </p:pic>
      <p:pic>
        <p:nvPicPr>
          <p:cNvPr id="15" name="Grafik 14">
            <a:extLst>
              <a:ext uri="{FF2B5EF4-FFF2-40B4-BE49-F238E27FC236}">
                <a16:creationId xmlns:a16="http://schemas.microsoft.com/office/drawing/2014/main" id="{DC85CA16-D9AD-CA52-482B-1857AD541BA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69579" y="4090183"/>
            <a:ext cx="1440000" cy="1440000"/>
          </a:xfrm>
          <a:prstGeom prst="rect">
            <a:avLst/>
          </a:prstGeom>
        </p:spPr>
      </p:pic>
      <p:pic>
        <p:nvPicPr>
          <p:cNvPr id="17" name="Grafik 16">
            <a:extLst>
              <a:ext uri="{FF2B5EF4-FFF2-40B4-BE49-F238E27FC236}">
                <a16:creationId xmlns:a16="http://schemas.microsoft.com/office/drawing/2014/main" id="{BDDB6E84-6EE3-3F77-6610-7427FE03B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47128" y="4090183"/>
            <a:ext cx="1440000" cy="1440000"/>
          </a:xfrm>
          <a:prstGeom prst="rect">
            <a:avLst/>
          </a:prstGeom>
        </p:spPr>
      </p:pic>
      <p:pic>
        <p:nvPicPr>
          <p:cNvPr id="19" name="Grafik 18">
            <a:extLst>
              <a:ext uri="{FF2B5EF4-FFF2-40B4-BE49-F238E27FC236}">
                <a16:creationId xmlns:a16="http://schemas.microsoft.com/office/drawing/2014/main" id="{1B09EA46-5AF3-1AA7-81F8-0BA906495D6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24677" y="4090183"/>
            <a:ext cx="1440000" cy="1440000"/>
          </a:xfrm>
          <a:prstGeom prst="rect">
            <a:avLst/>
          </a:prstGeom>
        </p:spPr>
      </p:pic>
      <p:pic>
        <p:nvPicPr>
          <p:cNvPr id="21" name="Grafik 20">
            <a:extLst>
              <a:ext uri="{FF2B5EF4-FFF2-40B4-BE49-F238E27FC236}">
                <a16:creationId xmlns:a16="http://schemas.microsoft.com/office/drawing/2014/main" id="{27AEBC84-A526-32ED-5E4A-4DE6986FACB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147128" y="1954537"/>
            <a:ext cx="1440000" cy="1440000"/>
          </a:xfrm>
          <a:prstGeom prst="rect">
            <a:avLst/>
          </a:prstGeom>
        </p:spPr>
      </p:pic>
      <p:pic>
        <p:nvPicPr>
          <p:cNvPr id="23" name="Grafik 22">
            <a:extLst>
              <a:ext uri="{FF2B5EF4-FFF2-40B4-BE49-F238E27FC236}">
                <a16:creationId xmlns:a16="http://schemas.microsoft.com/office/drawing/2014/main" id="{4F009E3F-0E3F-8B92-1B7E-0EE84B2017D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502227" y="4090183"/>
            <a:ext cx="1440000" cy="1440000"/>
          </a:xfrm>
          <a:prstGeom prst="rect">
            <a:avLst/>
          </a:prstGeom>
        </p:spPr>
      </p:pic>
      <p:pic>
        <p:nvPicPr>
          <p:cNvPr id="3" name="Grafik 2">
            <a:extLst>
              <a:ext uri="{FF2B5EF4-FFF2-40B4-BE49-F238E27FC236}">
                <a16:creationId xmlns:a16="http://schemas.microsoft.com/office/drawing/2014/main" id="{1F9F4D5D-B36D-6B1C-C38E-003EBB5C731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rot="21284698">
            <a:off x="407039" y="346888"/>
            <a:ext cx="1077145" cy="833441"/>
          </a:xfrm>
          <a:prstGeom prst="rect">
            <a:avLst/>
          </a:prstGeom>
        </p:spPr>
      </p:pic>
    </p:spTree>
    <p:extLst>
      <p:ext uri="{BB962C8B-B14F-4D97-AF65-F5344CB8AC3E}">
        <p14:creationId xmlns:p14="http://schemas.microsoft.com/office/powerpoint/2010/main" val="22183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3A29B59-F5E8-A4AF-CFDE-F6329829B62D}"/>
              </a:ext>
            </a:extLst>
          </p:cNvPr>
          <p:cNvSpPr>
            <a:spLocks noGrp="1"/>
          </p:cNvSpPr>
          <p:nvPr>
            <p:ph type="title"/>
          </p:nvPr>
        </p:nvSpPr>
        <p:spPr/>
        <p:txBody>
          <a:bodyPr/>
          <a:lstStyle/>
          <a:p>
            <a:endParaRPr lang="de-DE"/>
          </a:p>
        </p:txBody>
      </p:sp>
      <p:pic>
        <p:nvPicPr>
          <p:cNvPr id="5" name="CO2-Rechner_Youtube">
            <a:hlinkClick r:id="" action="ppaction://media"/>
            <a:extLst>
              <a:ext uri="{FF2B5EF4-FFF2-40B4-BE49-F238E27FC236}">
                <a16:creationId xmlns:a16="http://schemas.microsoft.com/office/drawing/2014/main" id="{837309F0-9381-A44A-FD3D-226A944E3E2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239352" y="365129"/>
            <a:ext cx="9713295" cy="5464171"/>
          </a:xfrm>
        </p:spPr>
      </p:pic>
    </p:spTree>
    <p:extLst>
      <p:ext uri="{BB962C8B-B14F-4D97-AF65-F5344CB8AC3E}">
        <p14:creationId xmlns:p14="http://schemas.microsoft.com/office/powerpoint/2010/main" val="3352803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59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708E76E-13C8-4546-B338-FEC9C558C3BC}"/>
              </a:ext>
            </a:extLst>
          </p:cNvPr>
          <p:cNvSpPr>
            <a:spLocks noGrp="1"/>
          </p:cNvSpPr>
          <p:nvPr>
            <p:ph type="title"/>
          </p:nvPr>
        </p:nvSpPr>
        <p:spPr>
          <a:xfrm>
            <a:off x="594665" y="189283"/>
            <a:ext cx="10515600" cy="1325563"/>
          </a:xfrm>
        </p:spPr>
        <p:txBody>
          <a:bodyPr>
            <a:normAutofit/>
          </a:bodyPr>
          <a:lstStyle/>
          <a:p>
            <a:r>
              <a:rPr lang="de-DE" sz="3600"/>
              <a:t>Beispielhafter CO</a:t>
            </a:r>
            <a:r>
              <a:rPr lang="de-DE" sz="3600" baseline="-25000"/>
              <a:t>2</a:t>
            </a:r>
            <a:r>
              <a:rPr lang="de-DE" sz="3600"/>
              <a:t>-Fußabdruck eines Gymnasiums </a:t>
            </a:r>
          </a:p>
        </p:txBody>
      </p:sp>
      <p:pic>
        <p:nvPicPr>
          <p:cNvPr id="4" name="Grafik 3">
            <a:extLst>
              <a:ext uri="{FF2B5EF4-FFF2-40B4-BE49-F238E27FC236}">
                <a16:creationId xmlns:a16="http://schemas.microsoft.com/office/drawing/2014/main" id="{1EAEABCA-88F6-F71C-256F-F330753D45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4665" y="1056510"/>
            <a:ext cx="7920685" cy="4744980"/>
          </a:xfrm>
          <a:prstGeom prst="rect">
            <a:avLst/>
          </a:prstGeom>
        </p:spPr>
      </p:pic>
      <p:pic>
        <p:nvPicPr>
          <p:cNvPr id="6" name="Grafik 5">
            <a:extLst>
              <a:ext uri="{FF2B5EF4-FFF2-40B4-BE49-F238E27FC236}">
                <a16:creationId xmlns:a16="http://schemas.microsoft.com/office/drawing/2014/main" id="{A8D71BA9-7620-00D1-FBD4-340A060FF82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86241" y="3743324"/>
            <a:ext cx="1657349" cy="1657349"/>
          </a:xfrm>
          <a:prstGeom prst="rect">
            <a:avLst/>
          </a:prstGeom>
        </p:spPr>
      </p:pic>
      <p:sp>
        <p:nvSpPr>
          <p:cNvPr id="7" name="Textfeld 6">
            <a:extLst>
              <a:ext uri="{FF2B5EF4-FFF2-40B4-BE49-F238E27FC236}">
                <a16:creationId xmlns:a16="http://schemas.microsoft.com/office/drawing/2014/main" id="{FF66ADE9-DDFF-C1B7-724D-B11EFEED3ADF}"/>
              </a:ext>
            </a:extLst>
          </p:cNvPr>
          <p:cNvSpPr txBox="1"/>
          <p:nvPr/>
        </p:nvSpPr>
        <p:spPr>
          <a:xfrm>
            <a:off x="9473260" y="3196502"/>
            <a:ext cx="2124075" cy="461665"/>
          </a:xfrm>
          <a:prstGeom prst="rect">
            <a:avLst/>
          </a:prstGeom>
          <a:noFill/>
        </p:spPr>
        <p:txBody>
          <a:bodyPr wrap="square" rtlCol="0">
            <a:spAutoFit/>
          </a:bodyPr>
          <a:lstStyle/>
          <a:p>
            <a:r>
              <a:rPr lang="de-DE" sz="2400" dirty="0"/>
              <a:t>Insgesamt</a:t>
            </a:r>
          </a:p>
        </p:txBody>
      </p:sp>
    </p:spTree>
    <p:extLst>
      <p:ext uri="{BB962C8B-B14F-4D97-AF65-F5344CB8AC3E}">
        <p14:creationId xmlns:p14="http://schemas.microsoft.com/office/powerpoint/2010/main" val="1854315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fik 7" descr="Ein Bild, das Schnee, Natur, Arktis, Eis enthält.&#10;&#10;KI-generierte Inhalte können fehlerhaft sein.">
            <a:extLst>
              <a:ext uri="{FF2B5EF4-FFF2-40B4-BE49-F238E27FC236}">
                <a16:creationId xmlns:a16="http://schemas.microsoft.com/office/drawing/2014/main" id="{67CF1EA5-D392-73F2-77B1-49F923C533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135448"/>
            <a:ext cx="12192000" cy="8134486"/>
          </a:xfrm>
          <a:prstGeom prst="rect">
            <a:avLst/>
          </a:prstGeom>
        </p:spPr>
      </p:pic>
      <p:sp>
        <p:nvSpPr>
          <p:cNvPr id="9" name="Flussdiagramm: Verbinder 8">
            <a:extLst>
              <a:ext uri="{FF2B5EF4-FFF2-40B4-BE49-F238E27FC236}">
                <a16:creationId xmlns:a16="http://schemas.microsoft.com/office/drawing/2014/main" id="{39C49776-BCBB-4A73-A738-F98F1E6B3BA8}"/>
              </a:ext>
            </a:extLst>
          </p:cNvPr>
          <p:cNvSpPr/>
          <p:nvPr/>
        </p:nvSpPr>
        <p:spPr>
          <a:xfrm>
            <a:off x="7843495" y="1034483"/>
            <a:ext cx="4464050" cy="4370755"/>
          </a:xfrm>
          <a:prstGeom prst="flowChartConnector">
            <a:avLst/>
          </a:prstGeom>
          <a:solidFill>
            <a:schemeClr val="bg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mc:AlternateContent xmlns:mc="http://schemas.openxmlformats.org/markup-compatibility/2006" xmlns:a14="http://schemas.microsoft.com/office/drawing/2010/main">
        <mc:Choice Requires="a14">
          <p:sp>
            <p:nvSpPr>
              <p:cNvPr id="10" name="Textfeld 9">
                <a:extLst>
                  <a:ext uri="{FF2B5EF4-FFF2-40B4-BE49-F238E27FC236}">
                    <a16:creationId xmlns:a16="http://schemas.microsoft.com/office/drawing/2014/main" id="{3216F3A5-8285-4179-92E2-C0E8F0BFC80D}"/>
                  </a:ext>
                </a:extLst>
              </p:cNvPr>
              <p:cNvSpPr txBox="1"/>
              <p:nvPr/>
            </p:nvSpPr>
            <p:spPr>
              <a:xfrm>
                <a:off x="8259420" y="2118446"/>
                <a:ext cx="3632199" cy="646331"/>
              </a:xfrm>
              <a:prstGeom prst="rect">
                <a:avLst/>
              </a:prstGeom>
              <a:noFill/>
            </p:spPr>
            <p:txBody>
              <a:bodyPr wrap="square" rtlCol="0">
                <a:spAutoFit/>
              </a:bodyPr>
              <a:lstStyle/>
              <a:p>
                <a:pPr algn="ctr"/>
                <a:r>
                  <a:rPr lang="de-DE" sz="3600" dirty="0"/>
                  <a:t>414 Tonnen </a:t>
                </a:r>
                <a14:m>
                  <m:oMath xmlns:m="http://schemas.openxmlformats.org/officeDocument/2006/math">
                    <m:r>
                      <a:rPr lang="de-DE" sz="3600" i="1" dirty="0" smtClean="0">
                        <a:latin typeface="Cambria Math" panose="02040503050406030204" pitchFamily="18" charset="0"/>
                      </a:rPr>
                      <m:t>𝐶</m:t>
                    </m:r>
                    <m:sSub>
                      <m:sSubPr>
                        <m:ctrlPr>
                          <a:rPr lang="de-DE" sz="3600" i="1" dirty="0" smtClean="0">
                            <a:latin typeface="Cambria Math" panose="02040503050406030204" pitchFamily="18" charset="0"/>
                          </a:rPr>
                        </m:ctrlPr>
                      </m:sSubPr>
                      <m:e>
                        <m:r>
                          <a:rPr lang="de-DE" sz="3600" i="1" dirty="0" smtClean="0">
                            <a:latin typeface="Cambria Math" panose="02040503050406030204" pitchFamily="18" charset="0"/>
                          </a:rPr>
                          <m:t>𝑂</m:t>
                        </m:r>
                      </m:e>
                      <m:sub>
                        <m:r>
                          <a:rPr lang="de-DE" sz="3600" i="1" dirty="0" smtClean="0">
                            <a:latin typeface="Cambria Math" panose="02040503050406030204" pitchFamily="18" charset="0"/>
                          </a:rPr>
                          <m:t>2</m:t>
                        </m:r>
                      </m:sub>
                    </m:sSub>
                  </m:oMath>
                </a14:m>
                <a:endParaRPr lang="de-DE" sz="3600" dirty="0"/>
              </a:p>
            </p:txBody>
          </p:sp>
        </mc:Choice>
        <mc:Fallback xmlns="">
          <p:sp>
            <p:nvSpPr>
              <p:cNvPr id="10" name="Textfeld 9">
                <a:extLst>
                  <a:ext uri="{FF2B5EF4-FFF2-40B4-BE49-F238E27FC236}">
                    <a16:creationId xmlns:a16="http://schemas.microsoft.com/office/drawing/2014/main" id="{3216F3A5-8285-4179-92E2-C0E8F0BFC80D}"/>
                  </a:ext>
                </a:extLst>
              </p:cNvPr>
              <p:cNvSpPr txBox="1">
                <a:spLocks noRot="1" noChangeAspect="1" noMove="1" noResize="1" noEditPoints="1" noAdjustHandles="1" noChangeArrowheads="1" noChangeShapeType="1" noTextEdit="1"/>
              </p:cNvSpPr>
              <p:nvPr/>
            </p:nvSpPr>
            <p:spPr>
              <a:xfrm>
                <a:off x="8259420" y="2118446"/>
                <a:ext cx="3632199" cy="646331"/>
              </a:xfrm>
              <a:prstGeom prst="rect">
                <a:avLst/>
              </a:prstGeom>
              <a:blipFill>
                <a:blip r:embed="rId4"/>
                <a:stretch>
                  <a:fillRect t="-15094" b="-34906"/>
                </a:stretch>
              </a:blipFill>
            </p:spPr>
            <p:txBody>
              <a:bodyPr/>
              <a:lstStyle/>
              <a:p>
                <a:r>
                  <a:rPr lang="de-DE">
                    <a:noFill/>
                  </a:rPr>
                  <a:t> </a:t>
                </a:r>
              </a:p>
            </p:txBody>
          </p:sp>
        </mc:Fallback>
      </mc:AlternateContent>
      <p:sp>
        <p:nvSpPr>
          <p:cNvPr id="11" name="Textfeld 10">
            <a:extLst>
              <a:ext uri="{FF2B5EF4-FFF2-40B4-BE49-F238E27FC236}">
                <a16:creationId xmlns:a16="http://schemas.microsoft.com/office/drawing/2014/main" id="{8BA0B272-7DA0-420B-B0B6-945401FF28AA}"/>
              </a:ext>
            </a:extLst>
          </p:cNvPr>
          <p:cNvSpPr txBox="1"/>
          <p:nvPr/>
        </p:nvSpPr>
        <p:spPr>
          <a:xfrm>
            <a:off x="8007973" y="3008604"/>
            <a:ext cx="4241800" cy="1200329"/>
          </a:xfrm>
          <a:prstGeom prst="rect">
            <a:avLst/>
          </a:prstGeom>
          <a:noFill/>
        </p:spPr>
        <p:txBody>
          <a:bodyPr wrap="square" rtlCol="0">
            <a:spAutoFit/>
          </a:bodyPr>
          <a:lstStyle/>
          <a:p>
            <a:pPr algn="ctr"/>
            <a:r>
              <a:rPr lang="de-DE" sz="3600" dirty="0"/>
              <a:t>Verlust von 1242 m² </a:t>
            </a:r>
          </a:p>
          <a:p>
            <a:pPr algn="ctr"/>
            <a:r>
              <a:rPr lang="de-DE" sz="3600" dirty="0"/>
              <a:t>Arktiseis pro Jahr</a:t>
            </a:r>
          </a:p>
        </p:txBody>
      </p:sp>
      <p:cxnSp>
        <p:nvCxnSpPr>
          <p:cNvPr id="12" name="Gerader Verbinder 11">
            <a:extLst>
              <a:ext uri="{FF2B5EF4-FFF2-40B4-BE49-F238E27FC236}">
                <a16:creationId xmlns:a16="http://schemas.microsoft.com/office/drawing/2014/main" id="{C6235EEC-5936-46FC-A867-52A35A4E513E}"/>
              </a:ext>
            </a:extLst>
          </p:cNvPr>
          <p:cNvCxnSpPr/>
          <p:nvPr/>
        </p:nvCxnSpPr>
        <p:spPr>
          <a:xfrm>
            <a:off x="8312773" y="2876960"/>
            <a:ext cx="3632200"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3496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Grafik 10">
            <a:extLst>
              <a:ext uri="{FF2B5EF4-FFF2-40B4-BE49-F238E27FC236}">
                <a16:creationId xmlns:a16="http://schemas.microsoft.com/office/drawing/2014/main" id="{43EB7007-B914-4C7A-B4D9-7F036B3E75FC}"/>
              </a:ext>
            </a:extLst>
          </p:cNvPr>
          <p:cNvPicPr>
            <a:picLocks noChangeAspect="1"/>
          </p:cNvPicPr>
          <p:nvPr/>
        </p:nvPicPr>
        <p:blipFill>
          <a:blip r:embed="rId3"/>
          <a:stretch>
            <a:fillRect/>
          </a:stretch>
        </p:blipFill>
        <p:spPr>
          <a:xfrm>
            <a:off x="-500419" y="1232720"/>
            <a:ext cx="12082820" cy="4750294"/>
          </a:xfrm>
          <a:prstGeom prst="rect">
            <a:avLst/>
          </a:prstGeom>
        </p:spPr>
      </p:pic>
      <p:sp>
        <p:nvSpPr>
          <p:cNvPr id="54" name="Titel 53">
            <a:extLst>
              <a:ext uri="{FF2B5EF4-FFF2-40B4-BE49-F238E27FC236}">
                <a16:creationId xmlns:a16="http://schemas.microsoft.com/office/drawing/2014/main" id="{5122511C-1273-4448-A14E-19500D6B851C}"/>
              </a:ext>
            </a:extLst>
          </p:cNvPr>
          <p:cNvSpPr>
            <a:spLocks noGrp="1"/>
          </p:cNvSpPr>
          <p:nvPr>
            <p:ph type="title"/>
          </p:nvPr>
        </p:nvSpPr>
        <p:spPr>
          <a:xfrm>
            <a:off x="676899" y="223874"/>
            <a:ext cx="10515600" cy="1325563"/>
          </a:xfrm>
        </p:spPr>
        <p:txBody>
          <a:bodyPr/>
          <a:lstStyle/>
          <a:p>
            <a:r>
              <a:rPr lang="de-DE" dirty="0">
                <a:latin typeface="+mn-lt"/>
              </a:rPr>
              <a:t>In 10 Schritten zur Klimaschule</a:t>
            </a:r>
          </a:p>
        </p:txBody>
      </p:sp>
      <p:grpSp>
        <p:nvGrpSpPr>
          <p:cNvPr id="60" name="Gruppieren 59">
            <a:extLst>
              <a:ext uri="{FF2B5EF4-FFF2-40B4-BE49-F238E27FC236}">
                <a16:creationId xmlns:a16="http://schemas.microsoft.com/office/drawing/2014/main" id="{667148E8-B50A-4689-9748-9E5FF3216109}"/>
              </a:ext>
            </a:extLst>
          </p:cNvPr>
          <p:cNvGrpSpPr/>
          <p:nvPr/>
        </p:nvGrpSpPr>
        <p:grpSpPr>
          <a:xfrm>
            <a:off x="442503" y="2106115"/>
            <a:ext cx="1543050" cy="1406603"/>
            <a:chOff x="442503" y="2106115"/>
            <a:chExt cx="1543050" cy="1406603"/>
          </a:xfrm>
        </p:grpSpPr>
        <p:pic>
          <p:nvPicPr>
            <p:cNvPr id="51" name="Grafik 50" descr="Ein Bild, das Text, ClipArt, Vektorgrafiken enthält.&#10;&#10;Automatisch generierte Beschreibung">
              <a:extLst>
                <a:ext uri="{FF2B5EF4-FFF2-40B4-BE49-F238E27FC236}">
                  <a16:creationId xmlns:a16="http://schemas.microsoft.com/office/drawing/2014/main" id="{7BF794B9-DFEE-4683-B36E-4C33A10BED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4730" y="2106115"/>
              <a:ext cx="720000" cy="720000"/>
            </a:xfrm>
            <a:prstGeom prst="rect">
              <a:avLst/>
            </a:prstGeom>
          </p:spPr>
        </p:pic>
        <p:sp>
          <p:nvSpPr>
            <p:cNvPr id="59" name="Textfeld 58">
              <a:extLst>
                <a:ext uri="{FF2B5EF4-FFF2-40B4-BE49-F238E27FC236}">
                  <a16:creationId xmlns:a16="http://schemas.microsoft.com/office/drawing/2014/main" id="{7DEE8243-5B87-4A5B-A151-99E87B8458D4}"/>
                </a:ext>
              </a:extLst>
            </p:cNvPr>
            <p:cNvSpPr txBox="1"/>
            <p:nvPr/>
          </p:nvSpPr>
          <p:spPr>
            <a:xfrm>
              <a:off x="442503" y="2866387"/>
              <a:ext cx="1543050" cy="646331"/>
            </a:xfrm>
            <a:prstGeom prst="rect">
              <a:avLst/>
            </a:prstGeom>
            <a:noFill/>
          </p:spPr>
          <p:txBody>
            <a:bodyPr wrap="square" rtlCol="0">
              <a:spAutoFit/>
            </a:bodyPr>
            <a:lstStyle/>
            <a:p>
              <a:r>
                <a:rPr lang="de-DE" dirty="0"/>
                <a:t>Informationen einholen</a:t>
              </a:r>
            </a:p>
          </p:txBody>
        </p:sp>
      </p:grpSp>
      <p:grpSp>
        <p:nvGrpSpPr>
          <p:cNvPr id="62" name="Gruppieren 61">
            <a:extLst>
              <a:ext uri="{FF2B5EF4-FFF2-40B4-BE49-F238E27FC236}">
                <a16:creationId xmlns:a16="http://schemas.microsoft.com/office/drawing/2014/main" id="{197DF416-BD26-4B4B-845D-490A83291A76}"/>
              </a:ext>
            </a:extLst>
          </p:cNvPr>
          <p:cNvGrpSpPr/>
          <p:nvPr/>
        </p:nvGrpSpPr>
        <p:grpSpPr>
          <a:xfrm>
            <a:off x="3209369" y="1412447"/>
            <a:ext cx="2753281" cy="720000"/>
            <a:chOff x="3209369" y="1412447"/>
            <a:chExt cx="2753281" cy="720000"/>
          </a:xfrm>
        </p:grpSpPr>
        <p:pic>
          <p:nvPicPr>
            <p:cNvPr id="49" name="Grafik 48">
              <a:extLst>
                <a:ext uri="{FF2B5EF4-FFF2-40B4-BE49-F238E27FC236}">
                  <a16:creationId xmlns:a16="http://schemas.microsoft.com/office/drawing/2014/main" id="{EFE09DF5-67F2-4331-86E7-CDE157D964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09369" y="1412447"/>
              <a:ext cx="720000" cy="720000"/>
            </a:xfrm>
            <a:prstGeom prst="rect">
              <a:avLst/>
            </a:prstGeom>
          </p:spPr>
        </p:pic>
        <p:sp>
          <p:nvSpPr>
            <p:cNvPr id="61" name="Textfeld 60">
              <a:extLst>
                <a:ext uri="{FF2B5EF4-FFF2-40B4-BE49-F238E27FC236}">
                  <a16:creationId xmlns:a16="http://schemas.microsoft.com/office/drawing/2014/main" id="{53703F3B-9D76-4A67-99EA-FBAB3401C6FF}"/>
                </a:ext>
              </a:extLst>
            </p:cNvPr>
            <p:cNvSpPr txBox="1"/>
            <p:nvPr/>
          </p:nvSpPr>
          <p:spPr>
            <a:xfrm>
              <a:off x="4057650" y="1412447"/>
              <a:ext cx="1905000" cy="646331"/>
            </a:xfrm>
            <a:prstGeom prst="rect">
              <a:avLst/>
            </a:prstGeom>
            <a:noFill/>
          </p:spPr>
          <p:txBody>
            <a:bodyPr wrap="square" rtlCol="0">
              <a:spAutoFit/>
            </a:bodyPr>
            <a:lstStyle/>
            <a:p>
              <a:r>
                <a:rPr lang="de-DE" dirty="0"/>
                <a:t>Schulgremien einbinden</a:t>
              </a:r>
            </a:p>
          </p:txBody>
        </p:sp>
      </p:grpSp>
      <p:grpSp>
        <p:nvGrpSpPr>
          <p:cNvPr id="64" name="Gruppieren 63">
            <a:extLst>
              <a:ext uri="{FF2B5EF4-FFF2-40B4-BE49-F238E27FC236}">
                <a16:creationId xmlns:a16="http://schemas.microsoft.com/office/drawing/2014/main" id="{93A603F5-CDBF-4A35-B768-2BE83D086B93}"/>
              </a:ext>
            </a:extLst>
          </p:cNvPr>
          <p:cNvGrpSpPr/>
          <p:nvPr/>
        </p:nvGrpSpPr>
        <p:grpSpPr>
          <a:xfrm>
            <a:off x="6586340" y="1987764"/>
            <a:ext cx="2326650" cy="720000"/>
            <a:chOff x="5418145" y="2281788"/>
            <a:chExt cx="2326650" cy="720000"/>
          </a:xfrm>
        </p:grpSpPr>
        <p:pic>
          <p:nvPicPr>
            <p:cNvPr id="47" name="Grafik 46">
              <a:extLst>
                <a:ext uri="{FF2B5EF4-FFF2-40B4-BE49-F238E27FC236}">
                  <a16:creationId xmlns:a16="http://schemas.microsoft.com/office/drawing/2014/main" id="{5BDDE5EA-F3B7-4826-BB12-DD0F4451B1E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18145" y="2281788"/>
              <a:ext cx="599376" cy="720000"/>
            </a:xfrm>
            <a:prstGeom prst="rect">
              <a:avLst/>
            </a:prstGeom>
          </p:spPr>
        </p:pic>
        <p:sp>
          <p:nvSpPr>
            <p:cNvPr id="63" name="Textfeld 62">
              <a:extLst>
                <a:ext uri="{FF2B5EF4-FFF2-40B4-BE49-F238E27FC236}">
                  <a16:creationId xmlns:a16="http://schemas.microsoft.com/office/drawing/2014/main" id="{BCC4FA84-D325-4950-A0D7-9C7FB765919B}"/>
                </a:ext>
              </a:extLst>
            </p:cNvPr>
            <p:cNvSpPr txBox="1"/>
            <p:nvPr/>
          </p:nvSpPr>
          <p:spPr>
            <a:xfrm>
              <a:off x="6229350" y="2344699"/>
              <a:ext cx="1515445" cy="646331"/>
            </a:xfrm>
            <a:prstGeom prst="rect">
              <a:avLst/>
            </a:prstGeom>
            <a:noFill/>
          </p:spPr>
          <p:txBody>
            <a:bodyPr wrap="square" rtlCol="0">
              <a:spAutoFit/>
            </a:bodyPr>
            <a:lstStyle/>
            <a:p>
              <a:r>
                <a:rPr lang="de-DE" dirty="0"/>
                <a:t>Projektteam gründen</a:t>
              </a:r>
            </a:p>
          </p:txBody>
        </p:sp>
      </p:grpSp>
      <p:grpSp>
        <p:nvGrpSpPr>
          <p:cNvPr id="66" name="Gruppieren 65">
            <a:extLst>
              <a:ext uri="{FF2B5EF4-FFF2-40B4-BE49-F238E27FC236}">
                <a16:creationId xmlns:a16="http://schemas.microsoft.com/office/drawing/2014/main" id="{5C917DC1-EF1A-427E-A128-7C7580BEFCEF}"/>
              </a:ext>
            </a:extLst>
          </p:cNvPr>
          <p:cNvGrpSpPr/>
          <p:nvPr/>
        </p:nvGrpSpPr>
        <p:grpSpPr>
          <a:xfrm>
            <a:off x="8955672" y="514986"/>
            <a:ext cx="2951353" cy="720000"/>
            <a:chOff x="8955672" y="514986"/>
            <a:chExt cx="2951353" cy="720000"/>
          </a:xfrm>
        </p:grpSpPr>
        <p:pic>
          <p:nvPicPr>
            <p:cNvPr id="37" name="Grafik 36">
              <a:extLst>
                <a:ext uri="{FF2B5EF4-FFF2-40B4-BE49-F238E27FC236}">
                  <a16:creationId xmlns:a16="http://schemas.microsoft.com/office/drawing/2014/main" id="{C4A5EEBA-38B3-4AE4-A384-513D2AD31EE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446207">
              <a:off x="8955672" y="514986"/>
              <a:ext cx="930533" cy="720000"/>
            </a:xfrm>
            <a:prstGeom prst="rect">
              <a:avLst/>
            </a:prstGeom>
          </p:spPr>
        </p:pic>
        <p:sp>
          <p:nvSpPr>
            <p:cNvPr id="65" name="Textfeld 64">
              <a:extLst>
                <a:ext uri="{FF2B5EF4-FFF2-40B4-BE49-F238E27FC236}">
                  <a16:creationId xmlns:a16="http://schemas.microsoft.com/office/drawing/2014/main" id="{D1376DC3-F6C3-429A-AA27-9946CD5ADBFF}"/>
                </a:ext>
              </a:extLst>
            </p:cNvPr>
            <p:cNvSpPr txBox="1"/>
            <p:nvPr/>
          </p:nvSpPr>
          <p:spPr>
            <a:xfrm>
              <a:off x="10002025" y="579766"/>
              <a:ext cx="1905000" cy="646331"/>
            </a:xfrm>
            <a:prstGeom prst="rect">
              <a:avLst/>
            </a:prstGeom>
            <a:noFill/>
          </p:spPr>
          <p:txBody>
            <a:bodyPr wrap="square" rtlCol="0">
              <a:spAutoFit/>
            </a:bodyPr>
            <a:lstStyle/>
            <a:p>
              <a:r>
                <a:rPr lang="de-DE" dirty="0"/>
                <a:t>CO</a:t>
              </a:r>
              <a:r>
                <a:rPr lang="de-DE" baseline="-25000" dirty="0"/>
                <a:t>2</a:t>
              </a:r>
              <a:r>
                <a:rPr lang="de-DE" dirty="0"/>
                <a:t>-Fußabdruck bestimmen</a:t>
              </a:r>
            </a:p>
          </p:txBody>
        </p:sp>
      </p:grpSp>
      <p:grpSp>
        <p:nvGrpSpPr>
          <p:cNvPr id="71" name="Gruppieren 70">
            <a:extLst>
              <a:ext uri="{FF2B5EF4-FFF2-40B4-BE49-F238E27FC236}">
                <a16:creationId xmlns:a16="http://schemas.microsoft.com/office/drawing/2014/main" id="{5DBA5843-A416-4464-8E21-F8FC03AA967B}"/>
              </a:ext>
            </a:extLst>
          </p:cNvPr>
          <p:cNvGrpSpPr/>
          <p:nvPr/>
        </p:nvGrpSpPr>
        <p:grpSpPr>
          <a:xfrm>
            <a:off x="7922983" y="3733328"/>
            <a:ext cx="2709114" cy="720000"/>
            <a:chOff x="7922983" y="3733328"/>
            <a:chExt cx="2709114" cy="720000"/>
          </a:xfrm>
        </p:grpSpPr>
        <p:pic>
          <p:nvPicPr>
            <p:cNvPr id="43" name="Grafik 42">
              <a:extLst>
                <a:ext uri="{FF2B5EF4-FFF2-40B4-BE49-F238E27FC236}">
                  <a16:creationId xmlns:a16="http://schemas.microsoft.com/office/drawing/2014/main" id="{68C6EAE1-EEA4-4A4A-86D0-E759007119A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22983" y="3733328"/>
              <a:ext cx="711111" cy="720000"/>
            </a:xfrm>
            <a:prstGeom prst="rect">
              <a:avLst/>
            </a:prstGeom>
          </p:spPr>
        </p:pic>
        <p:sp>
          <p:nvSpPr>
            <p:cNvPr id="68" name="Textfeld 67">
              <a:extLst>
                <a:ext uri="{FF2B5EF4-FFF2-40B4-BE49-F238E27FC236}">
                  <a16:creationId xmlns:a16="http://schemas.microsoft.com/office/drawing/2014/main" id="{AC2145BB-0044-4481-889F-947657B802D1}"/>
                </a:ext>
              </a:extLst>
            </p:cNvPr>
            <p:cNvSpPr txBox="1"/>
            <p:nvPr/>
          </p:nvSpPr>
          <p:spPr>
            <a:xfrm>
              <a:off x="8708969" y="3789540"/>
              <a:ext cx="1923128" cy="646331"/>
            </a:xfrm>
            <a:prstGeom prst="rect">
              <a:avLst/>
            </a:prstGeom>
            <a:noFill/>
          </p:spPr>
          <p:txBody>
            <a:bodyPr wrap="square" rtlCol="0">
              <a:spAutoFit/>
            </a:bodyPr>
            <a:lstStyle/>
            <a:p>
              <a:r>
                <a:rPr lang="de-DE" dirty="0"/>
                <a:t>Klimaschutzplan erarbeiten</a:t>
              </a:r>
            </a:p>
          </p:txBody>
        </p:sp>
      </p:grpSp>
      <p:grpSp>
        <p:nvGrpSpPr>
          <p:cNvPr id="80" name="Gruppieren 79">
            <a:extLst>
              <a:ext uri="{FF2B5EF4-FFF2-40B4-BE49-F238E27FC236}">
                <a16:creationId xmlns:a16="http://schemas.microsoft.com/office/drawing/2014/main" id="{4A95A200-0F18-4A18-911C-B41EE80512C6}"/>
              </a:ext>
            </a:extLst>
          </p:cNvPr>
          <p:cNvGrpSpPr/>
          <p:nvPr/>
        </p:nvGrpSpPr>
        <p:grpSpPr>
          <a:xfrm>
            <a:off x="10563388" y="1888737"/>
            <a:ext cx="1446272" cy="1697847"/>
            <a:chOff x="10563388" y="1888737"/>
            <a:chExt cx="1446272" cy="1697847"/>
          </a:xfrm>
        </p:grpSpPr>
        <p:pic>
          <p:nvPicPr>
            <p:cNvPr id="78" name="Inhaltsplatzhalter 34">
              <a:extLst>
                <a:ext uri="{FF2B5EF4-FFF2-40B4-BE49-F238E27FC236}">
                  <a16:creationId xmlns:a16="http://schemas.microsoft.com/office/drawing/2014/main" id="{5E5DDF55-173D-4847-9C16-78211C254EB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563388" y="1888737"/>
              <a:ext cx="944562" cy="720725"/>
            </a:xfrm>
            <a:prstGeom prst="rect">
              <a:avLst/>
            </a:prstGeom>
          </p:spPr>
        </p:pic>
        <p:sp>
          <p:nvSpPr>
            <p:cNvPr id="79" name="Textfeld 78">
              <a:extLst>
                <a:ext uri="{FF2B5EF4-FFF2-40B4-BE49-F238E27FC236}">
                  <a16:creationId xmlns:a16="http://schemas.microsoft.com/office/drawing/2014/main" id="{DCC012D8-2940-41CD-BBF1-4F8F745DA27E}"/>
                </a:ext>
              </a:extLst>
            </p:cNvPr>
            <p:cNvSpPr txBox="1"/>
            <p:nvPr/>
          </p:nvSpPr>
          <p:spPr>
            <a:xfrm>
              <a:off x="10563388" y="2663254"/>
              <a:ext cx="1446272" cy="923330"/>
            </a:xfrm>
            <a:prstGeom prst="rect">
              <a:avLst/>
            </a:prstGeom>
            <a:noFill/>
          </p:spPr>
          <p:txBody>
            <a:bodyPr wrap="square" rtlCol="0">
              <a:spAutoFit/>
            </a:bodyPr>
            <a:lstStyle/>
            <a:p>
              <a:r>
                <a:rPr lang="de-DE" dirty="0"/>
                <a:t>Auftaktver-anstaltung durchführen</a:t>
              </a:r>
            </a:p>
          </p:txBody>
        </p:sp>
      </p:grpSp>
      <p:pic>
        <p:nvPicPr>
          <p:cNvPr id="90" name="Grafik 89">
            <a:extLst>
              <a:ext uri="{FF2B5EF4-FFF2-40B4-BE49-F238E27FC236}">
                <a16:creationId xmlns:a16="http://schemas.microsoft.com/office/drawing/2014/main" id="{F74B3BF6-9466-48E1-B862-4FABBCDCA59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16505">
            <a:off x="453292" y="1369437"/>
            <a:ext cx="545455" cy="360000"/>
          </a:xfrm>
          <a:prstGeom prst="rect">
            <a:avLst/>
          </a:prstGeom>
        </p:spPr>
      </p:pic>
    </p:spTree>
    <p:extLst>
      <p:ext uri="{BB962C8B-B14F-4D97-AF65-F5344CB8AC3E}">
        <p14:creationId xmlns:p14="http://schemas.microsoft.com/office/powerpoint/2010/main" val="241100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feld 6">
            <a:extLst>
              <a:ext uri="{FF2B5EF4-FFF2-40B4-BE49-F238E27FC236}">
                <a16:creationId xmlns:a16="http://schemas.microsoft.com/office/drawing/2014/main" id="{1649576E-4064-4006-AC56-D7C3029905AD}"/>
              </a:ext>
            </a:extLst>
          </p:cNvPr>
          <p:cNvSpPr txBox="1"/>
          <p:nvPr/>
        </p:nvSpPr>
        <p:spPr>
          <a:xfrm>
            <a:off x="1292342" y="465165"/>
            <a:ext cx="9898507" cy="769441"/>
          </a:xfrm>
          <a:prstGeom prst="rect">
            <a:avLst/>
          </a:prstGeom>
          <a:noFill/>
        </p:spPr>
        <p:txBody>
          <a:bodyPr wrap="square" rtlCol="0">
            <a:spAutoFit/>
          </a:bodyPr>
          <a:lstStyle/>
          <a:p>
            <a:r>
              <a:rPr lang="de-DE" sz="4400" dirty="0">
                <a:latin typeface="+mj-lt"/>
              </a:rPr>
              <a:t> Handlungsfelder</a:t>
            </a:r>
          </a:p>
        </p:txBody>
      </p:sp>
      <p:grpSp>
        <p:nvGrpSpPr>
          <p:cNvPr id="3" name="Gruppieren 2">
            <a:extLst>
              <a:ext uri="{FF2B5EF4-FFF2-40B4-BE49-F238E27FC236}">
                <a16:creationId xmlns:a16="http://schemas.microsoft.com/office/drawing/2014/main" id="{DBB2B05B-49E6-48D5-8600-02DCAA6E2962}"/>
              </a:ext>
            </a:extLst>
          </p:cNvPr>
          <p:cNvGrpSpPr/>
          <p:nvPr/>
        </p:nvGrpSpPr>
        <p:grpSpPr>
          <a:xfrm>
            <a:off x="1195450" y="1529087"/>
            <a:ext cx="9754701" cy="4227975"/>
            <a:chOff x="1195451" y="1804390"/>
            <a:chExt cx="9754701" cy="4227975"/>
          </a:xfrm>
        </p:grpSpPr>
        <p:pic>
          <p:nvPicPr>
            <p:cNvPr id="20" name="Grafik 19">
              <a:extLst>
                <a:ext uri="{FF2B5EF4-FFF2-40B4-BE49-F238E27FC236}">
                  <a16:creationId xmlns:a16="http://schemas.microsoft.com/office/drawing/2014/main" id="{B5DEDDAC-56B3-44F2-B38C-22C9381DEB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94358" y="4085303"/>
              <a:ext cx="1296000" cy="1296000"/>
            </a:xfrm>
            <a:prstGeom prst="rect">
              <a:avLst/>
            </a:prstGeom>
          </p:spPr>
        </p:pic>
        <p:pic>
          <p:nvPicPr>
            <p:cNvPr id="22" name="Grafik 21">
              <a:extLst>
                <a:ext uri="{FF2B5EF4-FFF2-40B4-BE49-F238E27FC236}">
                  <a16:creationId xmlns:a16="http://schemas.microsoft.com/office/drawing/2014/main" id="{03418CB7-7AC3-4670-8927-A18B81B72BA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91620" y="4085303"/>
              <a:ext cx="1296000" cy="1296000"/>
            </a:xfrm>
            <a:prstGeom prst="rect">
              <a:avLst/>
            </a:prstGeom>
          </p:spPr>
        </p:pic>
        <p:pic>
          <p:nvPicPr>
            <p:cNvPr id="24" name="Grafik 23">
              <a:extLst>
                <a:ext uri="{FF2B5EF4-FFF2-40B4-BE49-F238E27FC236}">
                  <a16:creationId xmlns:a16="http://schemas.microsoft.com/office/drawing/2014/main" id="{01494029-61EE-428D-B01D-9C2D4ED2F60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88883" y="4085303"/>
              <a:ext cx="1296000" cy="1296000"/>
            </a:xfrm>
            <a:prstGeom prst="rect">
              <a:avLst/>
            </a:prstGeom>
          </p:spPr>
        </p:pic>
        <p:pic>
          <p:nvPicPr>
            <p:cNvPr id="26" name="Grafik 25">
              <a:extLst>
                <a:ext uri="{FF2B5EF4-FFF2-40B4-BE49-F238E27FC236}">
                  <a16:creationId xmlns:a16="http://schemas.microsoft.com/office/drawing/2014/main" id="{5E289981-9B38-4D9B-8E71-F47B4EDC426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325320" y="1804390"/>
              <a:ext cx="1296000" cy="1296000"/>
            </a:xfrm>
            <a:prstGeom prst="rect">
              <a:avLst/>
            </a:prstGeom>
          </p:spPr>
        </p:pic>
        <p:pic>
          <p:nvPicPr>
            <p:cNvPr id="27" name="Grafik 26" descr="Ein Bild, das ClipArt, Vektorgrafiken enthält.&#10;&#10;Automatisch generierte Beschreibung">
              <a:extLst>
                <a:ext uri="{FF2B5EF4-FFF2-40B4-BE49-F238E27FC236}">
                  <a16:creationId xmlns:a16="http://schemas.microsoft.com/office/drawing/2014/main" id="{6F2E621B-AA0A-447F-9128-1C0B01765F8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22582" y="1804390"/>
              <a:ext cx="1296000" cy="1296000"/>
            </a:xfrm>
            <a:prstGeom prst="rect">
              <a:avLst/>
            </a:prstGeom>
          </p:spPr>
        </p:pic>
        <p:pic>
          <p:nvPicPr>
            <p:cNvPr id="28" name="Grafik 27">
              <a:extLst>
                <a:ext uri="{FF2B5EF4-FFF2-40B4-BE49-F238E27FC236}">
                  <a16:creationId xmlns:a16="http://schemas.microsoft.com/office/drawing/2014/main" id="{D9F47293-774B-453D-B7A6-7109CB0EC90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16406" y="1804390"/>
              <a:ext cx="1296000" cy="1296000"/>
            </a:xfrm>
            <a:prstGeom prst="rect">
              <a:avLst/>
            </a:prstGeom>
          </p:spPr>
        </p:pic>
        <p:grpSp>
          <p:nvGrpSpPr>
            <p:cNvPr id="2" name="Gruppieren 1">
              <a:extLst>
                <a:ext uri="{FF2B5EF4-FFF2-40B4-BE49-F238E27FC236}">
                  <a16:creationId xmlns:a16="http://schemas.microsoft.com/office/drawing/2014/main" id="{310361ED-E950-4F43-BA2F-AA512D662964}"/>
                </a:ext>
              </a:extLst>
            </p:cNvPr>
            <p:cNvGrpSpPr/>
            <p:nvPr/>
          </p:nvGrpSpPr>
          <p:grpSpPr>
            <a:xfrm>
              <a:off x="1928058" y="1804390"/>
              <a:ext cx="1296000" cy="1826854"/>
              <a:chOff x="1928058" y="1804390"/>
              <a:chExt cx="1296000" cy="1826854"/>
            </a:xfrm>
          </p:grpSpPr>
          <p:pic>
            <p:nvPicPr>
              <p:cNvPr id="25" name="Grafik 24">
                <a:extLst>
                  <a:ext uri="{FF2B5EF4-FFF2-40B4-BE49-F238E27FC236}">
                    <a16:creationId xmlns:a16="http://schemas.microsoft.com/office/drawing/2014/main" id="{9E4093B9-2F36-48CD-BBA3-D5E418619B7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928058" y="1804390"/>
                <a:ext cx="1296000" cy="1296000"/>
              </a:xfrm>
              <a:prstGeom prst="rect">
                <a:avLst/>
              </a:prstGeom>
            </p:spPr>
          </p:pic>
          <p:sp>
            <p:nvSpPr>
              <p:cNvPr id="19" name="Textfeld 18">
                <a:extLst>
                  <a:ext uri="{FF2B5EF4-FFF2-40B4-BE49-F238E27FC236}">
                    <a16:creationId xmlns:a16="http://schemas.microsoft.com/office/drawing/2014/main" id="{1B25765B-C836-40EC-ABA2-7BF74E343ED1}"/>
                  </a:ext>
                </a:extLst>
              </p:cNvPr>
              <p:cNvSpPr txBox="1"/>
              <p:nvPr/>
            </p:nvSpPr>
            <p:spPr>
              <a:xfrm>
                <a:off x="2076249" y="3200357"/>
                <a:ext cx="990600" cy="430887"/>
              </a:xfrm>
              <a:prstGeom prst="rect">
                <a:avLst/>
              </a:prstGeom>
              <a:noFill/>
            </p:spPr>
            <p:txBody>
              <a:bodyPr wrap="square" rtlCol="0">
                <a:spAutoFit/>
              </a:bodyPr>
              <a:lstStyle/>
              <a:p>
                <a:pPr algn="ctr"/>
                <a:r>
                  <a:rPr lang="de-DE" sz="2200" dirty="0"/>
                  <a:t>Abfall</a:t>
                </a:r>
              </a:p>
            </p:txBody>
          </p:sp>
        </p:grpSp>
        <p:sp>
          <p:nvSpPr>
            <p:cNvPr id="21" name="Textfeld 20">
              <a:extLst>
                <a:ext uri="{FF2B5EF4-FFF2-40B4-BE49-F238E27FC236}">
                  <a16:creationId xmlns:a16="http://schemas.microsoft.com/office/drawing/2014/main" id="{81C56489-6E9D-4369-A3EC-DDE2E25AF74E}"/>
                </a:ext>
              </a:extLst>
            </p:cNvPr>
            <p:cNvSpPr txBox="1"/>
            <p:nvPr/>
          </p:nvSpPr>
          <p:spPr>
            <a:xfrm>
              <a:off x="4316302" y="3200357"/>
              <a:ext cx="1305018" cy="430887"/>
            </a:xfrm>
            <a:prstGeom prst="rect">
              <a:avLst/>
            </a:prstGeom>
            <a:noFill/>
          </p:spPr>
          <p:txBody>
            <a:bodyPr wrap="square" rtlCol="0">
              <a:spAutoFit/>
            </a:bodyPr>
            <a:lstStyle/>
            <a:p>
              <a:pPr algn="ctr"/>
              <a:r>
                <a:rPr lang="de-DE" sz="2200" dirty="0"/>
                <a:t>Einkauf</a:t>
              </a:r>
            </a:p>
          </p:txBody>
        </p:sp>
        <p:sp>
          <p:nvSpPr>
            <p:cNvPr id="23" name="Textfeld 22">
              <a:extLst>
                <a:ext uri="{FF2B5EF4-FFF2-40B4-BE49-F238E27FC236}">
                  <a16:creationId xmlns:a16="http://schemas.microsoft.com/office/drawing/2014/main" id="{E2F31EA0-BCD3-48DB-A219-A1D00D0662DC}"/>
                </a:ext>
              </a:extLst>
            </p:cNvPr>
            <p:cNvSpPr txBox="1"/>
            <p:nvPr/>
          </p:nvSpPr>
          <p:spPr>
            <a:xfrm>
              <a:off x="6527133" y="3200357"/>
              <a:ext cx="1677880" cy="430887"/>
            </a:xfrm>
            <a:prstGeom prst="rect">
              <a:avLst/>
            </a:prstGeom>
            <a:noFill/>
          </p:spPr>
          <p:txBody>
            <a:bodyPr wrap="square" rtlCol="0">
              <a:spAutoFit/>
            </a:bodyPr>
            <a:lstStyle/>
            <a:p>
              <a:pPr algn="ctr"/>
              <a:r>
                <a:rPr lang="de-DE" sz="2200" dirty="0"/>
                <a:t>Ernährung</a:t>
              </a:r>
            </a:p>
          </p:txBody>
        </p:sp>
        <p:sp>
          <p:nvSpPr>
            <p:cNvPr id="29" name="Textfeld 28">
              <a:extLst>
                <a:ext uri="{FF2B5EF4-FFF2-40B4-BE49-F238E27FC236}">
                  <a16:creationId xmlns:a16="http://schemas.microsoft.com/office/drawing/2014/main" id="{B3787003-C5A8-4EBE-A026-59C36098E36C}"/>
                </a:ext>
              </a:extLst>
            </p:cNvPr>
            <p:cNvSpPr txBox="1"/>
            <p:nvPr/>
          </p:nvSpPr>
          <p:spPr>
            <a:xfrm>
              <a:off x="6400801" y="5601478"/>
              <a:ext cx="1677880" cy="430887"/>
            </a:xfrm>
            <a:prstGeom prst="rect">
              <a:avLst/>
            </a:prstGeom>
            <a:noFill/>
          </p:spPr>
          <p:txBody>
            <a:bodyPr wrap="square" rtlCol="0">
              <a:spAutoFit/>
            </a:bodyPr>
            <a:lstStyle/>
            <a:p>
              <a:pPr algn="ctr"/>
              <a:r>
                <a:rPr lang="de-DE" sz="2200" dirty="0"/>
                <a:t>Strom</a:t>
              </a:r>
            </a:p>
          </p:txBody>
        </p:sp>
        <p:sp>
          <p:nvSpPr>
            <p:cNvPr id="30" name="Textfeld 29">
              <a:extLst>
                <a:ext uri="{FF2B5EF4-FFF2-40B4-BE49-F238E27FC236}">
                  <a16:creationId xmlns:a16="http://schemas.microsoft.com/office/drawing/2014/main" id="{487ADD45-F7E0-4E77-9A0A-D3192301F360}"/>
                </a:ext>
              </a:extLst>
            </p:cNvPr>
            <p:cNvSpPr txBox="1"/>
            <p:nvPr/>
          </p:nvSpPr>
          <p:spPr>
            <a:xfrm>
              <a:off x="4185340" y="5601478"/>
              <a:ext cx="1305018" cy="430887"/>
            </a:xfrm>
            <a:prstGeom prst="rect">
              <a:avLst/>
            </a:prstGeom>
            <a:noFill/>
          </p:spPr>
          <p:txBody>
            <a:bodyPr wrap="square" rtlCol="0">
              <a:spAutoFit/>
            </a:bodyPr>
            <a:lstStyle/>
            <a:p>
              <a:pPr algn="ctr"/>
              <a:r>
                <a:rPr lang="de-DE" sz="2200" dirty="0"/>
                <a:t>Mobilität</a:t>
              </a:r>
            </a:p>
          </p:txBody>
        </p:sp>
        <p:sp>
          <p:nvSpPr>
            <p:cNvPr id="31" name="Textfeld 30">
              <a:extLst>
                <a:ext uri="{FF2B5EF4-FFF2-40B4-BE49-F238E27FC236}">
                  <a16:creationId xmlns:a16="http://schemas.microsoft.com/office/drawing/2014/main" id="{DF8D17DF-98C6-47CB-9434-053FDFA3FB6D}"/>
                </a:ext>
              </a:extLst>
            </p:cNvPr>
            <p:cNvSpPr txBox="1"/>
            <p:nvPr/>
          </p:nvSpPr>
          <p:spPr>
            <a:xfrm>
              <a:off x="8588691" y="3170903"/>
              <a:ext cx="2361461" cy="707886"/>
            </a:xfrm>
            <a:prstGeom prst="rect">
              <a:avLst/>
            </a:prstGeom>
            <a:noFill/>
          </p:spPr>
          <p:txBody>
            <a:bodyPr wrap="square" rtlCol="0">
              <a:spAutoFit/>
            </a:bodyPr>
            <a:lstStyle/>
            <a:p>
              <a:pPr algn="ctr"/>
              <a:r>
                <a:rPr lang="de-DE" sz="2000" dirty="0"/>
                <a:t>Kommunikation </a:t>
              </a:r>
            </a:p>
            <a:p>
              <a:pPr algn="ctr"/>
              <a:r>
                <a:rPr lang="de-DE" sz="2000" dirty="0"/>
                <a:t>&amp; Vernetzung</a:t>
              </a:r>
            </a:p>
          </p:txBody>
        </p:sp>
        <p:sp>
          <p:nvSpPr>
            <p:cNvPr id="32" name="Textfeld 31">
              <a:extLst>
                <a:ext uri="{FF2B5EF4-FFF2-40B4-BE49-F238E27FC236}">
                  <a16:creationId xmlns:a16="http://schemas.microsoft.com/office/drawing/2014/main" id="{957108E2-667B-411F-9F25-69ADE5DB3513}"/>
                </a:ext>
              </a:extLst>
            </p:cNvPr>
            <p:cNvSpPr txBox="1"/>
            <p:nvPr/>
          </p:nvSpPr>
          <p:spPr>
            <a:xfrm>
              <a:off x="8456152" y="5601478"/>
              <a:ext cx="2361461" cy="430887"/>
            </a:xfrm>
            <a:prstGeom prst="rect">
              <a:avLst/>
            </a:prstGeom>
            <a:noFill/>
          </p:spPr>
          <p:txBody>
            <a:bodyPr wrap="square" rtlCol="0">
              <a:spAutoFit/>
            </a:bodyPr>
            <a:lstStyle/>
            <a:p>
              <a:pPr algn="ctr"/>
              <a:r>
                <a:rPr lang="de-DE" sz="2200" dirty="0"/>
                <a:t>Wärme</a:t>
              </a:r>
            </a:p>
          </p:txBody>
        </p:sp>
        <p:sp>
          <p:nvSpPr>
            <p:cNvPr id="33" name="Textfeld 32">
              <a:extLst>
                <a:ext uri="{FF2B5EF4-FFF2-40B4-BE49-F238E27FC236}">
                  <a16:creationId xmlns:a16="http://schemas.microsoft.com/office/drawing/2014/main" id="{1548200A-27E1-40E6-A868-7ED2BEA2106F}"/>
                </a:ext>
              </a:extLst>
            </p:cNvPr>
            <p:cNvSpPr txBox="1"/>
            <p:nvPr/>
          </p:nvSpPr>
          <p:spPr>
            <a:xfrm>
              <a:off x="1195451" y="5582428"/>
              <a:ext cx="2499287" cy="430887"/>
            </a:xfrm>
            <a:prstGeom prst="rect">
              <a:avLst/>
            </a:prstGeom>
            <a:noFill/>
          </p:spPr>
          <p:txBody>
            <a:bodyPr wrap="square" rtlCol="0">
              <a:spAutoFit/>
            </a:bodyPr>
            <a:lstStyle/>
            <a:p>
              <a:pPr algn="ctr"/>
              <a:r>
                <a:rPr lang="de-DE" sz="2200" dirty="0"/>
                <a:t>C-Bindung</a:t>
              </a:r>
            </a:p>
          </p:txBody>
        </p:sp>
      </p:grpSp>
      <p:pic>
        <p:nvPicPr>
          <p:cNvPr id="34" name="Grafik 33">
            <a:extLst>
              <a:ext uri="{FF2B5EF4-FFF2-40B4-BE49-F238E27FC236}">
                <a16:creationId xmlns:a16="http://schemas.microsoft.com/office/drawing/2014/main" id="{7247D334-6478-41BC-84A0-773F6A143AC2}"/>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84658" y="498014"/>
            <a:ext cx="759942" cy="769441"/>
          </a:xfrm>
          <a:prstGeom prst="rect">
            <a:avLst/>
          </a:prstGeom>
        </p:spPr>
      </p:pic>
      <p:pic>
        <p:nvPicPr>
          <p:cNvPr id="5" name="Grafik 4">
            <a:extLst>
              <a:ext uri="{FF2B5EF4-FFF2-40B4-BE49-F238E27FC236}">
                <a16:creationId xmlns:a16="http://schemas.microsoft.com/office/drawing/2014/main" id="{59666A86-F067-C9E5-3B2C-7F0F99A06E45}"/>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797094" y="3810000"/>
            <a:ext cx="1296000" cy="1296000"/>
          </a:xfrm>
          <a:prstGeom prst="rect">
            <a:avLst/>
          </a:prstGeom>
        </p:spPr>
      </p:pic>
    </p:spTree>
    <p:extLst>
      <p:ext uri="{BB962C8B-B14F-4D97-AF65-F5344CB8AC3E}">
        <p14:creationId xmlns:p14="http://schemas.microsoft.com/office/powerpoint/2010/main" val="3408274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feld 6">
            <a:extLst>
              <a:ext uri="{FF2B5EF4-FFF2-40B4-BE49-F238E27FC236}">
                <a16:creationId xmlns:a16="http://schemas.microsoft.com/office/drawing/2014/main" id="{1649576E-4064-4006-AC56-D7C3029905AD}"/>
              </a:ext>
            </a:extLst>
          </p:cNvPr>
          <p:cNvSpPr txBox="1"/>
          <p:nvPr/>
        </p:nvSpPr>
        <p:spPr>
          <a:xfrm>
            <a:off x="1292342" y="465165"/>
            <a:ext cx="9898507" cy="769441"/>
          </a:xfrm>
          <a:prstGeom prst="rect">
            <a:avLst/>
          </a:prstGeom>
          <a:noFill/>
        </p:spPr>
        <p:txBody>
          <a:bodyPr wrap="square" rtlCol="0">
            <a:spAutoFit/>
          </a:bodyPr>
          <a:lstStyle/>
          <a:p>
            <a:r>
              <a:rPr lang="de-DE" sz="4400" dirty="0">
                <a:latin typeface="+mj-lt"/>
              </a:rPr>
              <a:t> Weitere freiwillige Handlungsfelder</a:t>
            </a:r>
          </a:p>
        </p:txBody>
      </p:sp>
      <p:pic>
        <p:nvPicPr>
          <p:cNvPr id="34" name="Grafik 33">
            <a:extLst>
              <a:ext uri="{FF2B5EF4-FFF2-40B4-BE49-F238E27FC236}">
                <a16:creationId xmlns:a16="http://schemas.microsoft.com/office/drawing/2014/main" id="{7247D334-6478-41BC-84A0-773F6A143AC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4658" y="498014"/>
            <a:ext cx="759942" cy="769441"/>
          </a:xfrm>
          <a:prstGeom prst="rect">
            <a:avLst/>
          </a:prstGeom>
        </p:spPr>
      </p:pic>
      <p:pic>
        <p:nvPicPr>
          <p:cNvPr id="5" name="Grafik 4">
            <a:extLst>
              <a:ext uri="{FF2B5EF4-FFF2-40B4-BE49-F238E27FC236}">
                <a16:creationId xmlns:a16="http://schemas.microsoft.com/office/drawing/2014/main" id="{18376BF4-7E5F-2C78-C220-D7EF91ED1EC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874591" y="2210770"/>
            <a:ext cx="1800000" cy="1800000"/>
          </a:xfrm>
          <a:prstGeom prst="rect">
            <a:avLst/>
          </a:prstGeom>
          <a:effectLst>
            <a:outerShdw blurRad="50800" dist="38100" dir="2700000" algn="tl" rotWithShape="0">
              <a:prstClr val="black">
                <a:alpha val="40000"/>
              </a:prstClr>
            </a:outerShdw>
          </a:effectLst>
        </p:spPr>
      </p:pic>
      <p:pic>
        <p:nvPicPr>
          <p:cNvPr id="8" name="Grafik 7">
            <a:extLst>
              <a:ext uri="{FF2B5EF4-FFF2-40B4-BE49-F238E27FC236}">
                <a16:creationId xmlns:a16="http://schemas.microsoft.com/office/drawing/2014/main" id="{97E01BF7-6F7A-E66A-E334-26F57193958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196000" y="2210770"/>
            <a:ext cx="1800000" cy="1800000"/>
          </a:xfrm>
          <a:prstGeom prst="rect">
            <a:avLst/>
          </a:prstGeom>
          <a:effectLst>
            <a:outerShdw blurRad="50800" dist="38100" dir="2700000" algn="tl" rotWithShape="0">
              <a:prstClr val="black">
                <a:alpha val="40000"/>
              </a:prstClr>
            </a:outerShdw>
          </a:effectLst>
        </p:spPr>
      </p:pic>
      <p:pic>
        <p:nvPicPr>
          <p:cNvPr id="10" name="Grafik 9">
            <a:extLst>
              <a:ext uri="{FF2B5EF4-FFF2-40B4-BE49-F238E27FC236}">
                <a16:creationId xmlns:a16="http://schemas.microsoft.com/office/drawing/2014/main" id="{A75CDEFC-BBCA-C5EF-6E86-0067290F199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517409" y="2210770"/>
            <a:ext cx="1801433" cy="1800000"/>
          </a:xfrm>
          <a:prstGeom prst="rect">
            <a:avLst/>
          </a:prstGeom>
          <a:effectLst>
            <a:outerShdw blurRad="50800" dist="38100" dir="2700000" algn="tl" rotWithShape="0">
              <a:prstClr val="black">
                <a:alpha val="40000"/>
              </a:prstClr>
            </a:outerShdw>
          </a:effectLst>
        </p:spPr>
      </p:pic>
      <p:sp>
        <p:nvSpPr>
          <p:cNvPr id="11" name="Textfeld 10">
            <a:extLst>
              <a:ext uri="{FF2B5EF4-FFF2-40B4-BE49-F238E27FC236}">
                <a16:creationId xmlns:a16="http://schemas.microsoft.com/office/drawing/2014/main" id="{AD157FC2-0B3F-3E29-C75C-A9C594D30CD9}"/>
              </a:ext>
            </a:extLst>
          </p:cNvPr>
          <p:cNvSpPr txBox="1"/>
          <p:nvPr/>
        </p:nvSpPr>
        <p:spPr>
          <a:xfrm>
            <a:off x="944965" y="4343400"/>
            <a:ext cx="2946319" cy="769441"/>
          </a:xfrm>
          <a:prstGeom prst="rect">
            <a:avLst/>
          </a:prstGeom>
          <a:noFill/>
        </p:spPr>
        <p:txBody>
          <a:bodyPr wrap="square" rtlCol="0">
            <a:spAutoFit/>
          </a:bodyPr>
          <a:lstStyle/>
          <a:p>
            <a:pPr algn="ctr"/>
            <a:r>
              <a:rPr lang="de-DE" sz="2200" dirty="0"/>
              <a:t>Weitere Nachhaltigkeitsprojekte</a:t>
            </a:r>
          </a:p>
        </p:txBody>
      </p:sp>
      <p:sp>
        <p:nvSpPr>
          <p:cNvPr id="12" name="Textfeld 11">
            <a:extLst>
              <a:ext uri="{FF2B5EF4-FFF2-40B4-BE49-F238E27FC236}">
                <a16:creationId xmlns:a16="http://schemas.microsoft.com/office/drawing/2014/main" id="{D1DBB6DE-CBFB-18DF-DEB5-6A5AF4B7CCD8}"/>
              </a:ext>
            </a:extLst>
          </p:cNvPr>
          <p:cNvSpPr txBox="1"/>
          <p:nvPr/>
        </p:nvSpPr>
        <p:spPr>
          <a:xfrm>
            <a:off x="4622840" y="4512676"/>
            <a:ext cx="2946319" cy="430887"/>
          </a:xfrm>
          <a:prstGeom prst="rect">
            <a:avLst/>
          </a:prstGeom>
          <a:noFill/>
        </p:spPr>
        <p:txBody>
          <a:bodyPr wrap="square" rtlCol="0">
            <a:spAutoFit/>
          </a:bodyPr>
          <a:lstStyle/>
          <a:p>
            <a:pPr algn="ctr"/>
            <a:r>
              <a:rPr lang="de-DE" sz="2200" dirty="0"/>
              <a:t>Kompensation</a:t>
            </a:r>
          </a:p>
        </p:txBody>
      </p:sp>
      <p:sp>
        <p:nvSpPr>
          <p:cNvPr id="14" name="Textfeld 13">
            <a:extLst>
              <a:ext uri="{FF2B5EF4-FFF2-40B4-BE49-F238E27FC236}">
                <a16:creationId xmlns:a16="http://schemas.microsoft.com/office/drawing/2014/main" id="{27016E8D-BC07-02F4-E544-04A1700B3218}"/>
              </a:ext>
            </a:extLst>
          </p:cNvPr>
          <p:cNvSpPr txBox="1"/>
          <p:nvPr/>
        </p:nvSpPr>
        <p:spPr>
          <a:xfrm>
            <a:off x="8287280" y="4512676"/>
            <a:ext cx="2946319" cy="430887"/>
          </a:xfrm>
          <a:prstGeom prst="rect">
            <a:avLst/>
          </a:prstGeom>
          <a:noFill/>
        </p:spPr>
        <p:txBody>
          <a:bodyPr wrap="square" rtlCol="0">
            <a:spAutoFit/>
          </a:bodyPr>
          <a:lstStyle/>
          <a:p>
            <a:pPr algn="ctr"/>
            <a:r>
              <a:rPr lang="de-DE" sz="2200" dirty="0"/>
              <a:t>Klimawandelanpassung</a:t>
            </a:r>
          </a:p>
        </p:txBody>
      </p:sp>
    </p:spTree>
    <p:extLst>
      <p:ext uri="{BB962C8B-B14F-4D97-AF65-F5344CB8AC3E}">
        <p14:creationId xmlns:p14="http://schemas.microsoft.com/office/powerpoint/2010/main" val="1361569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Grafik 10">
            <a:extLst>
              <a:ext uri="{FF2B5EF4-FFF2-40B4-BE49-F238E27FC236}">
                <a16:creationId xmlns:a16="http://schemas.microsoft.com/office/drawing/2014/main" id="{43EB7007-B914-4C7A-B4D9-7F036B3E75FC}"/>
              </a:ext>
            </a:extLst>
          </p:cNvPr>
          <p:cNvPicPr>
            <a:picLocks noChangeAspect="1"/>
          </p:cNvPicPr>
          <p:nvPr/>
        </p:nvPicPr>
        <p:blipFill>
          <a:blip r:embed="rId3"/>
          <a:stretch>
            <a:fillRect/>
          </a:stretch>
        </p:blipFill>
        <p:spPr>
          <a:xfrm>
            <a:off x="-500419" y="1232720"/>
            <a:ext cx="12082820" cy="4750294"/>
          </a:xfrm>
          <a:prstGeom prst="rect">
            <a:avLst/>
          </a:prstGeom>
        </p:spPr>
      </p:pic>
      <p:sp>
        <p:nvSpPr>
          <p:cNvPr id="54" name="Titel 53">
            <a:extLst>
              <a:ext uri="{FF2B5EF4-FFF2-40B4-BE49-F238E27FC236}">
                <a16:creationId xmlns:a16="http://schemas.microsoft.com/office/drawing/2014/main" id="{5122511C-1273-4448-A14E-19500D6B851C}"/>
              </a:ext>
            </a:extLst>
          </p:cNvPr>
          <p:cNvSpPr>
            <a:spLocks noGrp="1"/>
          </p:cNvSpPr>
          <p:nvPr>
            <p:ph type="title"/>
          </p:nvPr>
        </p:nvSpPr>
        <p:spPr>
          <a:xfrm>
            <a:off x="676899" y="223874"/>
            <a:ext cx="10515600" cy="1325563"/>
          </a:xfrm>
        </p:spPr>
        <p:txBody>
          <a:bodyPr/>
          <a:lstStyle/>
          <a:p>
            <a:r>
              <a:rPr lang="de-DE" dirty="0">
                <a:latin typeface="+mn-lt"/>
              </a:rPr>
              <a:t>In 10 Schritten zur Klimaschule</a:t>
            </a:r>
          </a:p>
        </p:txBody>
      </p:sp>
      <p:grpSp>
        <p:nvGrpSpPr>
          <p:cNvPr id="60" name="Gruppieren 59">
            <a:extLst>
              <a:ext uri="{FF2B5EF4-FFF2-40B4-BE49-F238E27FC236}">
                <a16:creationId xmlns:a16="http://schemas.microsoft.com/office/drawing/2014/main" id="{667148E8-B50A-4689-9748-9E5FF3216109}"/>
              </a:ext>
            </a:extLst>
          </p:cNvPr>
          <p:cNvGrpSpPr/>
          <p:nvPr/>
        </p:nvGrpSpPr>
        <p:grpSpPr>
          <a:xfrm>
            <a:off x="442503" y="2106115"/>
            <a:ext cx="1543050" cy="1406603"/>
            <a:chOff x="442503" y="2106115"/>
            <a:chExt cx="1543050" cy="1406603"/>
          </a:xfrm>
        </p:grpSpPr>
        <p:pic>
          <p:nvPicPr>
            <p:cNvPr id="51" name="Grafik 50" descr="Ein Bild, das Text, ClipArt, Vektorgrafiken enthält.&#10;&#10;Automatisch generierte Beschreibung">
              <a:extLst>
                <a:ext uri="{FF2B5EF4-FFF2-40B4-BE49-F238E27FC236}">
                  <a16:creationId xmlns:a16="http://schemas.microsoft.com/office/drawing/2014/main" id="{7BF794B9-DFEE-4683-B36E-4C33A10BED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4730" y="2106115"/>
              <a:ext cx="720000" cy="720000"/>
            </a:xfrm>
            <a:prstGeom prst="rect">
              <a:avLst/>
            </a:prstGeom>
          </p:spPr>
        </p:pic>
        <p:sp>
          <p:nvSpPr>
            <p:cNvPr id="59" name="Textfeld 58">
              <a:extLst>
                <a:ext uri="{FF2B5EF4-FFF2-40B4-BE49-F238E27FC236}">
                  <a16:creationId xmlns:a16="http://schemas.microsoft.com/office/drawing/2014/main" id="{7DEE8243-5B87-4A5B-A151-99E87B8458D4}"/>
                </a:ext>
              </a:extLst>
            </p:cNvPr>
            <p:cNvSpPr txBox="1"/>
            <p:nvPr/>
          </p:nvSpPr>
          <p:spPr>
            <a:xfrm>
              <a:off x="442503" y="2866387"/>
              <a:ext cx="1543050" cy="646331"/>
            </a:xfrm>
            <a:prstGeom prst="rect">
              <a:avLst/>
            </a:prstGeom>
            <a:noFill/>
          </p:spPr>
          <p:txBody>
            <a:bodyPr wrap="square" rtlCol="0">
              <a:spAutoFit/>
            </a:bodyPr>
            <a:lstStyle/>
            <a:p>
              <a:r>
                <a:rPr lang="de-DE" dirty="0"/>
                <a:t>Informationen einholen</a:t>
              </a:r>
            </a:p>
          </p:txBody>
        </p:sp>
      </p:grpSp>
      <p:grpSp>
        <p:nvGrpSpPr>
          <p:cNvPr id="62" name="Gruppieren 61">
            <a:extLst>
              <a:ext uri="{FF2B5EF4-FFF2-40B4-BE49-F238E27FC236}">
                <a16:creationId xmlns:a16="http://schemas.microsoft.com/office/drawing/2014/main" id="{197DF416-BD26-4B4B-845D-490A83291A76}"/>
              </a:ext>
            </a:extLst>
          </p:cNvPr>
          <p:cNvGrpSpPr/>
          <p:nvPr/>
        </p:nvGrpSpPr>
        <p:grpSpPr>
          <a:xfrm>
            <a:off x="3209369" y="1412447"/>
            <a:ext cx="2753281" cy="720000"/>
            <a:chOff x="3209369" y="1412447"/>
            <a:chExt cx="2753281" cy="720000"/>
          </a:xfrm>
        </p:grpSpPr>
        <p:pic>
          <p:nvPicPr>
            <p:cNvPr id="49" name="Grafik 48">
              <a:extLst>
                <a:ext uri="{FF2B5EF4-FFF2-40B4-BE49-F238E27FC236}">
                  <a16:creationId xmlns:a16="http://schemas.microsoft.com/office/drawing/2014/main" id="{EFE09DF5-67F2-4331-86E7-CDE157D964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09369" y="1412447"/>
              <a:ext cx="720000" cy="720000"/>
            </a:xfrm>
            <a:prstGeom prst="rect">
              <a:avLst/>
            </a:prstGeom>
          </p:spPr>
        </p:pic>
        <p:sp>
          <p:nvSpPr>
            <p:cNvPr id="61" name="Textfeld 60">
              <a:extLst>
                <a:ext uri="{FF2B5EF4-FFF2-40B4-BE49-F238E27FC236}">
                  <a16:creationId xmlns:a16="http://schemas.microsoft.com/office/drawing/2014/main" id="{53703F3B-9D76-4A67-99EA-FBAB3401C6FF}"/>
                </a:ext>
              </a:extLst>
            </p:cNvPr>
            <p:cNvSpPr txBox="1"/>
            <p:nvPr/>
          </p:nvSpPr>
          <p:spPr>
            <a:xfrm>
              <a:off x="4057650" y="1412447"/>
              <a:ext cx="1905000" cy="646331"/>
            </a:xfrm>
            <a:prstGeom prst="rect">
              <a:avLst/>
            </a:prstGeom>
            <a:noFill/>
          </p:spPr>
          <p:txBody>
            <a:bodyPr wrap="square" rtlCol="0">
              <a:spAutoFit/>
            </a:bodyPr>
            <a:lstStyle/>
            <a:p>
              <a:r>
                <a:rPr lang="de-DE" dirty="0"/>
                <a:t>Schulgremien einbinden</a:t>
              </a:r>
            </a:p>
          </p:txBody>
        </p:sp>
      </p:grpSp>
      <p:grpSp>
        <p:nvGrpSpPr>
          <p:cNvPr id="64" name="Gruppieren 63">
            <a:extLst>
              <a:ext uri="{FF2B5EF4-FFF2-40B4-BE49-F238E27FC236}">
                <a16:creationId xmlns:a16="http://schemas.microsoft.com/office/drawing/2014/main" id="{93A603F5-CDBF-4A35-B768-2BE83D086B93}"/>
              </a:ext>
            </a:extLst>
          </p:cNvPr>
          <p:cNvGrpSpPr/>
          <p:nvPr/>
        </p:nvGrpSpPr>
        <p:grpSpPr>
          <a:xfrm>
            <a:off x="6586340" y="1987764"/>
            <a:ext cx="2326650" cy="720000"/>
            <a:chOff x="5418145" y="2281788"/>
            <a:chExt cx="2326650" cy="720000"/>
          </a:xfrm>
        </p:grpSpPr>
        <p:pic>
          <p:nvPicPr>
            <p:cNvPr id="47" name="Grafik 46">
              <a:extLst>
                <a:ext uri="{FF2B5EF4-FFF2-40B4-BE49-F238E27FC236}">
                  <a16:creationId xmlns:a16="http://schemas.microsoft.com/office/drawing/2014/main" id="{5BDDE5EA-F3B7-4826-BB12-DD0F4451B1E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18145" y="2281788"/>
              <a:ext cx="599376" cy="720000"/>
            </a:xfrm>
            <a:prstGeom prst="rect">
              <a:avLst/>
            </a:prstGeom>
          </p:spPr>
        </p:pic>
        <p:sp>
          <p:nvSpPr>
            <p:cNvPr id="63" name="Textfeld 62">
              <a:extLst>
                <a:ext uri="{FF2B5EF4-FFF2-40B4-BE49-F238E27FC236}">
                  <a16:creationId xmlns:a16="http://schemas.microsoft.com/office/drawing/2014/main" id="{BCC4FA84-D325-4950-A0D7-9C7FB765919B}"/>
                </a:ext>
              </a:extLst>
            </p:cNvPr>
            <p:cNvSpPr txBox="1"/>
            <p:nvPr/>
          </p:nvSpPr>
          <p:spPr>
            <a:xfrm>
              <a:off x="6229350" y="2344699"/>
              <a:ext cx="1515445" cy="646331"/>
            </a:xfrm>
            <a:prstGeom prst="rect">
              <a:avLst/>
            </a:prstGeom>
            <a:noFill/>
          </p:spPr>
          <p:txBody>
            <a:bodyPr wrap="square" rtlCol="0">
              <a:spAutoFit/>
            </a:bodyPr>
            <a:lstStyle/>
            <a:p>
              <a:r>
                <a:rPr lang="de-DE" dirty="0"/>
                <a:t>Projektteam gründen</a:t>
              </a:r>
            </a:p>
          </p:txBody>
        </p:sp>
      </p:grpSp>
      <p:grpSp>
        <p:nvGrpSpPr>
          <p:cNvPr id="66" name="Gruppieren 65">
            <a:extLst>
              <a:ext uri="{FF2B5EF4-FFF2-40B4-BE49-F238E27FC236}">
                <a16:creationId xmlns:a16="http://schemas.microsoft.com/office/drawing/2014/main" id="{5C917DC1-EF1A-427E-A128-7C7580BEFCEF}"/>
              </a:ext>
            </a:extLst>
          </p:cNvPr>
          <p:cNvGrpSpPr/>
          <p:nvPr/>
        </p:nvGrpSpPr>
        <p:grpSpPr>
          <a:xfrm>
            <a:off x="8955672" y="514986"/>
            <a:ext cx="2951353" cy="720000"/>
            <a:chOff x="8955672" y="514986"/>
            <a:chExt cx="2951353" cy="720000"/>
          </a:xfrm>
        </p:grpSpPr>
        <p:pic>
          <p:nvPicPr>
            <p:cNvPr id="37" name="Grafik 36">
              <a:extLst>
                <a:ext uri="{FF2B5EF4-FFF2-40B4-BE49-F238E27FC236}">
                  <a16:creationId xmlns:a16="http://schemas.microsoft.com/office/drawing/2014/main" id="{C4A5EEBA-38B3-4AE4-A384-513D2AD31EE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446207">
              <a:off x="8955672" y="514986"/>
              <a:ext cx="930533" cy="720000"/>
            </a:xfrm>
            <a:prstGeom prst="rect">
              <a:avLst/>
            </a:prstGeom>
          </p:spPr>
        </p:pic>
        <p:sp>
          <p:nvSpPr>
            <p:cNvPr id="65" name="Textfeld 64">
              <a:extLst>
                <a:ext uri="{FF2B5EF4-FFF2-40B4-BE49-F238E27FC236}">
                  <a16:creationId xmlns:a16="http://schemas.microsoft.com/office/drawing/2014/main" id="{D1376DC3-F6C3-429A-AA27-9946CD5ADBFF}"/>
                </a:ext>
              </a:extLst>
            </p:cNvPr>
            <p:cNvSpPr txBox="1"/>
            <p:nvPr/>
          </p:nvSpPr>
          <p:spPr>
            <a:xfrm>
              <a:off x="10002025" y="579766"/>
              <a:ext cx="1905000" cy="646331"/>
            </a:xfrm>
            <a:prstGeom prst="rect">
              <a:avLst/>
            </a:prstGeom>
            <a:noFill/>
          </p:spPr>
          <p:txBody>
            <a:bodyPr wrap="square" rtlCol="0">
              <a:spAutoFit/>
            </a:bodyPr>
            <a:lstStyle/>
            <a:p>
              <a:r>
                <a:rPr lang="de-DE" dirty="0"/>
                <a:t>CO</a:t>
              </a:r>
              <a:r>
                <a:rPr lang="de-DE" baseline="-25000" dirty="0"/>
                <a:t>2</a:t>
              </a:r>
              <a:r>
                <a:rPr lang="de-DE" dirty="0"/>
                <a:t>-Fußabdruck bestimmen</a:t>
              </a:r>
            </a:p>
          </p:txBody>
        </p:sp>
      </p:grpSp>
      <p:grpSp>
        <p:nvGrpSpPr>
          <p:cNvPr id="71" name="Gruppieren 70">
            <a:extLst>
              <a:ext uri="{FF2B5EF4-FFF2-40B4-BE49-F238E27FC236}">
                <a16:creationId xmlns:a16="http://schemas.microsoft.com/office/drawing/2014/main" id="{5DBA5843-A416-4464-8E21-F8FC03AA967B}"/>
              </a:ext>
            </a:extLst>
          </p:cNvPr>
          <p:cNvGrpSpPr/>
          <p:nvPr/>
        </p:nvGrpSpPr>
        <p:grpSpPr>
          <a:xfrm>
            <a:off x="7922983" y="3733328"/>
            <a:ext cx="2709114" cy="720000"/>
            <a:chOff x="7922983" y="3733328"/>
            <a:chExt cx="2709114" cy="720000"/>
          </a:xfrm>
        </p:grpSpPr>
        <p:pic>
          <p:nvPicPr>
            <p:cNvPr id="43" name="Grafik 42">
              <a:extLst>
                <a:ext uri="{FF2B5EF4-FFF2-40B4-BE49-F238E27FC236}">
                  <a16:creationId xmlns:a16="http://schemas.microsoft.com/office/drawing/2014/main" id="{68C6EAE1-EEA4-4A4A-86D0-E759007119A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22983" y="3733328"/>
              <a:ext cx="711111" cy="720000"/>
            </a:xfrm>
            <a:prstGeom prst="rect">
              <a:avLst/>
            </a:prstGeom>
          </p:spPr>
        </p:pic>
        <p:sp>
          <p:nvSpPr>
            <p:cNvPr id="68" name="Textfeld 67">
              <a:extLst>
                <a:ext uri="{FF2B5EF4-FFF2-40B4-BE49-F238E27FC236}">
                  <a16:creationId xmlns:a16="http://schemas.microsoft.com/office/drawing/2014/main" id="{AC2145BB-0044-4481-889F-947657B802D1}"/>
                </a:ext>
              </a:extLst>
            </p:cNvPr>
            <p:cNvSpPr txBox="1"/>
            <p:nvPr/>
          </p:nvSpPr>
          <p:spPr>
            <a:xfrm>
              <a:off x="8708969" y="3789540"/>
              <a:ext cx="1923128" cy="646331"/>
            </a:xfrm>
            <a:prstGeom prst="rect">
              <a:avLst/>
            </a:prstGeom>
            <a:noFill/>
          </p:spPr>
          <p:txBody>
            <a:bodyPr wrap="square" rtlCol="0">
              <a:spAutoFit/>
            </a:bodyPr>
            <a:lstStyle/>
            <a:p>
              <a:r>
                <a:rPr lang="de-DE" dirty="0"/>
                <a:t>Klimaschutzplan erarbeiten</a:t>
              </a:r>
            </a:p>
          </p:txBody>
        </p:sp>
      </p:grpSp>
      <p:grpSp>
        <p:nvGrpSpPr>
          <p:cNvPr id="70" name="Gruppieren 69">
            <a:extLst>
              <a:ext uri="{FF2B5EF4-FFF2-40B4-BE49-F238E27FC236}">
                <a16:creationId xmlns:a16="http://schemas.microsoft.com/office/drawing/2014/main" id="{79F91CBD-272D-4879-85D0-9950249ECB90}"/>
              </a:ext>
            </a:extLst>
          </p:cNvPr>
          <p:cNvGrpSpPr/>
          <p:nvPr/>
        </p:nvGrpSpPr>
        <p:grpSpPr>
          <a:xfrm>
            <a:off x="3818799" y="3660896"/>
            <a:ext cx="3250399" cy="720000"/>
            <a:chOff x="4219678" y="3599254"/>
            <a:chExt cx="3250399" cy="720000"/>
          </a:xfrm>
        </p:grpSpPr>
        <p:pic>
          <p:nvPicPr>
            <p:cNvPr id="39" name="Grafik 38">
              <a:extLst>
                <a:ext uri="{FF2B5EF4-FFF2-40B4-BE49-F238E27FC236}">
                  <a16:creationId xmlns:a16="http://schemas.microsoft.com/office/drawing/2014/main" id="{AEC953F3-4FE5-49F6-B4A6-9E83E62B3CD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219678" y="3599254"/>
              <a:ext cx="667439" cy="720000"/>
            </a:xfrm>
            <a:prstGeom prst="rect">
              <a:avLst/>
            </a:prstGeom>
          </p:spPr>
        </p:pic>
        <p:sp>
          <p:nvSpPr>
            <p:cNvPr id="69" name="Textfeld 68">
              <a:extLst>
                <a:ext uri="{FF2B5EF4-FFF2-40B4-BE49-F238E27FC236}">
                  <a16:creationId xmlns:a16="http://schemas.microsoft.com/office/drawing/2014/main" id="{2ADE93C9-36B3-48C9-9517-C96CDAE056DE}"/>
                </a:ext>
              </a:extLst>
            </p:cNvPr>
            <p:cNvSpPr txBox="1"/>
            <p:nvPr/>
          </p:nvSpPr>
          <p:spPr>
            <a:xfrm>
              <a:off x="4955196" y="3656167"/>
              <a:ext cx="2514881" cy="646331"/>
            </a:xfrm>
            <a:prstGeom prst="rect">
              <a:avLst/>
            </a:prstGeom>
            <a:noFill/>
          </p:spPr>
          <p:txBody>
            <a:bodyPr wrap="square" rtlCol="0">
              <a:spAutoFit/>
            </a:bodyPr>
            <a:lstStyle/>
            <a:p>
              <a:r>
                <a:rPr lang="de-DE" dirty="0"/>
                <a:t>Klimaschutzmaßnahmen umsetzen</a:t>
              </a:r>
            </a:p>
          </p:txBody>
        </p:sp>
      </p:grpSp>
      <p:grpSp>
        <p:nvGrpSpPr>
          <p:cNvPr id="73" name="Gruppieren 72">
            <a:extLst>
              <a:ext uri="{FF2B5EF4-FFF2-40B4-BE49-F238E27FC236}">
                <a16:creationId xmlns:a16="http://schemas.microsoft.com/office/drawing/2014/main" id="{E2BA4FD4-129A-4D88-9C84-88210E296A03}"/>
              </a:ext>
            </a:extLst>
          </p:cNvPr>
          <p:cNvGrpSpPr/>
          <p:nvPr/>
        </p:nvGrpSpPr>
        <p:grpSpPr>
          <a:xfrm>
            <a:off x="1549628" y="4387866"/>
            <a:ext cx="2518916" cy="720000"/>
            <a:chOff x="1549628" y="4387866"/>
            <a:chExt cx="2518916" cy="720000"/>
          </a:xfrm>
        </p:grpSpPr>
        <p:pic>
          <p:nvPicPr>
            <p:cNvPr id="41" name="Grafik 40">
              <a:extLst>
                <a:ext uri="{FF2B5EF4-FFF2-40B4-BE49-F238E27FC236}">
                  <a16:creationId xmlns:a16="http://schemas.microsoft.com/office/drawing/2014/main" id="{FF77F556-11BD-4826-B02A-9FF371BE81E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549628" y="4387866"/>
              <a:ext cx="510638" cy="720000"/>
            </a:xfrm>
            <a:prstGeom prst="rect">
              <a:avLst/>
            </a:prstGeom>
          </p:spPr>
        </p:pic>
        <p:sp>
          <p:nvSpPr>
            <p:cNvPr id="72" name="Textfeld 71">
              <a:extLst>
                <a:ext uri="{FF2B5EF4-FFF2-40B4-BE49-F238E27FC236}">
                  <a16:creationId xmlns:a16="http://schemas.microsoft.com/office/drawing/2014/main" id="{F47DD43E-C2DD-4652-8A80-95A21233361F}"/>
                </a:ext>
              </a:extLst>
            </p:cNvPr>
            <p:cNvSpPr txBox="1"/>
            <p:nvPr/>
          </p:nvSpPr>
          <p:spPr>
            <a:xfrm>
              <a:off x="2190939" y="4402388"/>
              <a:ext cx="1877605" cy="646331"/>
            </a:xfrm>
            <a:prstGeom prst="rect">
              <a:avLst/>
            </a:prstGeom>
            <a:noFill/>
          </p:spPr>
          <p:txBody>
            <a:bodyPr wrap="square" rtlCol="0">
              <a:spAutoFit/>
            </a:bodyPr>
            <a:lstStyle/>
            <a:p>
              <a:r>
                <a:rPr lang="de-DE" dirty="0"/>
                <a:t>Klimaschutzplan beschließen</a:t>
              </a:r>
            </a:p>
          </p:txBody>
        </p:sp>
      </p:grpSp>
      <p:grpSp>
        <p:nvGrpSpPr>
          <p:cNvPr id="75" name="Gruppieren 74">
            <a:extLst>
              <a:ext uri="{FF2B5EF4-FFF2-40B4-BE49-F238E27FC236}">
                <a16:creationId xmlns:a16="http://schemas.microsoft.com/office/drawing/2014/main" id="{34842FDF-02F2-4647-BF51-A69E6DC004D2}"/>
              </a:ext>
            </a:extLst>
          </p:cNvPr>
          <p:cNvGrpSpPr/>
          <p:nvPr/>
        </p:nvGrpSpPr>
        <p:grpSpPr>
          <a:xfrm>
            <a:off x="4916251" y="4779067"/>
            <a:ext cx="3207207" cy="720000"/>
            <a:chOff x="4916251" y="4779067"/>
            <a:chExt cx="3207207" cy="720000"/>
          </a:xfrm>
        </p:grpSpPr>
        <p:pic>
          <p:nvPicPr>
            <p:cNvPr id="45" name="Grafik 44">
              <a:extLst>
                <a:ext uri="{FF2B5EF4-FFF2-40B4-BE49-F238E27FC236}">
                  <a16:creationId xmlns:a16="http://schemas.microsoft.com/office/drawing/2014/main" id="{163C7A53-EA5E-496C-B3B3-030AF8A50A6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16251" y="4779067"/>
              <a:ext cx="825215" cy="720000"/>
            </a:xfrm>
            <a:prstGeom prst="rect">
              <a:avLst/>
            </a:prstGeom>
          </p:spPr>
        </p:pic>
        <p:sp>
          <p:nvSpPr>
            <p:cNvPr id="74" name="Textfeld 73">
              <a:extLst>
                <a:ext uri="{FF2B5EF4-FFF2-40B4-BE49-F238E27FC236}">
                  <a16:creationId xmlns:a16="http://schemas.microsoft.com/office/drawing/2014/main" id="{4584868C-2AFD-4BC3-901D-1C55EF459E02}"/>
                </a:ext>
              </a:extLst>
            </p:cNvPr>
            <p:cNvSpPr txBox="1"/>
            <p:nvPr/>
          </p:nvSpPr>
          <p:spPr>
            <a:xfrm>
              <a:off x="5741466" y="4842388"/>
              <a:ext cx="2381992" cy="646331"/>
            </a:xfrm>
            <a:prstGeom prst="rect">
              <a:avLst/>
            </a:prstGeom>
            <a:noFill/>
          </p:spPr>
          <p:txBody>
            <a:bodyPr wrap="square" rtlCol="0">
              <a:spAutoFit/>
            </a:bodyPr>
            <a:lstStyle/>
            <a:p>
              <a:r>
                <a:rPr lang="de-DE" dirty="0"/>
                <a:t>Klimaschutzplan veröffentlichen</a:t>
              </a:r>
            </a:p>
          </p:txBody>
        </p:sp>
      </p:grpSp>
      <p:grpSp>
        <p:nvGrpSpPr>
          <p:cNvPr id="88" name="Gruppieren 87">
            <a:extLst>
              <a:ext uri="{FF2B5EF4-FFF2-40B4-BE49-F238E27FC236}">
                <a16:creationId xmlns:a16="http://schemas.microsoft.com/office/drawing/2014/main" id="{5116FCEC-C0A4-45C6-8C56-0F4CA7EA9D74}"/>
              </a:ext>
            </a:extLst>
          </p:cNvPr>
          <p:cNvGrpSpPr/>
          <p:nvPr/>
        </p:nvGrpSpPr>
        <p:grpSpPr>
          <a:xfrm>
            <a:off x="9857948" y="4380896"/>
            <a:ext cx="2355442" cy="1558047"/>
            <a:chOff x="9857948" y="4380896"/>
            <a:chExt cx="2355442" cy="1558047"/>
          </a:xfrm>
        </p:grpSpPr>
        <p:pic>
          <p:nvPicPr>
            <p:cNvPr id="53" name="Grafik 52">
              <a:extLst>
                <a:ext uri="{FF2B5EF4-FFF2-40B4-BE49-F238E27FC236}">
                  <a16:creationId xmlns:a16="http://schemas.microsoft.com/office/drawing/2014/main" id="{1FB3574B-D174-49B2-A31B-7770B7B4CD5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426973" y="4380896"/>
              <a:ext cx="1217391" cy="1080000"/>
            </a:xfrm>
            <a:prstGeom prst="rect">
              <a:avLst/>
            </a:prstGeom>
          </p:spPr>
        </p:pic>
        <p:sp>
          <p:nvSpPr>
            <p:cNvPr id="76" name="Textfeld 75">
              <a:extLst>
                <a:ext uri="{FF2B5EF4-FFF2-40B4-BE49-F238E27FC236}">
                  <a16:creationId xmlns:a16="http://schemas.microsoft.com/office/drawing/2014/main" id="{191E1D1E-D94F-4A72-A7A2-0A27C00FDD13}"/>
                </a:ext>
              </a:extLst>
            </p:cNvPr>
            <p:cNvSpPr txBox="1"/>
            <p:nvPr/>
          </p:nvSpPr>
          <p:spPr>
            <a:xfrm>
              <a:off x="9857948" y="5569611"/>
              <a:ext cx="2355442" cy="369332"/>
            </a:xfrm>
            <a:prstGeom prst="rect">
              <a:avLst/>
            </a:prstGeom>
            <a:noFill/>
          </p:spPr>
          <p:txBody>
            <a:bodyPr wrap="square" rtlCol="0">
              <a:spAutoFit/>
            </a:bodyPr>
            <a:lstStyle/>
            <a:p>
              <a:r>
                <a:rPr lang="de-DE" dirty="0"/>
                <a:t>Klimaschule werden</a:t>
              </a:r>
            </a:p>
          </p:txBody>
        </p:sp>
      </p:grpSp>
      <p:grpSp>
        <p:nvGrpSpPr>
          <p:cNvPr id="80" name="Gruppieren 79">
            <a:extLst>
              <a:ext uri="{FF2B5EF4-FFF2-40B4-BE49-F238E27FC236}">
                <a16:creationId xmlns:a16="http://schemas.microsoft.com/office/drawing/2014/main" id="{4A95A200-0F18-4A18-911C-B41EE80512C6}"/>
              </a:ext>
            </a:extLst>
          </p:cNvPr>
          <p:cNvGrpSpPr/>
          <p:nvPr/>
        </p:nvGrpSpPr>
        <p:grpSpPr>
          <a:xfrm>
            <a:off x="10563388" y="1888737"/>
            <a:ext cx="1446272" cy="1697847"/>
            <a:chOff x="10563388" y="1888737"/>
            <a:chExt cx="1446272" cy="1697847"/>
          </a:xfrm>
        </p:grpSpPr>
        <p:pic>
          <p:nvPicPr>
            <p:cNvPr id="78" name="Inhaltsplatzhalter 34">
              <a:extLst>
                <a:ext uri="{FF2B5EF4-FFF2-40B4-BE49-F238E27FC236}">
                  <a16:creationId xmlns:a16="http://schemas.microsoft.com/office/drawing/2014/main" id="{5E5DDF55-173D-4847-9C16-78211C254EB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63388" y="1888737"/>
              <a:ext cx="944562" cy="720725"/>
            </a:xfrm>
            <a:prstGeom prst="rect">
              <a:avLst/>
            </a:prstGeom>
          </p:spPr>
        </p:pic>
        <p:sp>
          <p:nvSpPr>
            <p:cNvPr id="79" name="Textfeld 78">
              <a:extLst>
                <a:ext uri="{FF2B5EF4-FFF2-40B4-BE49-F238E27FC236}">
                  <a16:creationId xmlns:a16="http://schemas.microsoft.com/office/drawing/2014/main" id="{DCC012D8-2940-41CD-BBF1-4F8F745DA27E}"/>
                </a:ext>
              </a:extLst>
            </p:cNvPr>
            <p:cNvSpPr txBox="1"/>
            <p:nvPr/>
          </p:nvSpPr>
          <p:spPr>
            <a:xfrm>
              <a:off x="10563388" y="2663254"/>
              <a:ext cx="1446272" cy="923330"/>
            </a:xfrm>
            <a:prstGeom prst="rect">
              <a:avLst/>
            </a:prstGeom>
            <a:noFill/>
          </p:spPr>
          <p:txBody>
            <a:bodyPr wrap="square" rtlCol="0">
              <a:spAutoFit/>
            </a:bodyPr>
            <a:lstStyle/>
            <a:p>
              <a:r>
                <a:rPr lang="de-DE" dirty="0"/>
                <a:t>Auftaktver-anstaltung durchführen</a:t>
              </a:r>
            </a:p>
          </p:txBody>
        </p:sp>
      </p:grpSp>
      <p:pic>
        <p:nvPicPr>
          <p:cNvPr id="90" name="Grafik 89">
            <a:extLst>
              <a:ext uri="{FF2B5EF4-FFF2-40B4-BE49-F238E27FC236}">
                <a16:creationId xmlns:a16="http://schemas.microsoft.com/office/drawing/2014/main" id="{F74B3BF6-9466-48E1-B862-4FABBCDCA593}"/>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rot="216505">
            <a:off x="453292" y="1369437"/>
            <a:ext cx="545455" cy="360000"/>
          </a:xfrm>
          <a:prstGeom prst="rect">
            <a:avLst/>
          </a:prstGeom>
        </p:spPr>
      </p:pic>
    </p:spTree>
    <p:extLst>
      <p:ext uri="{BB962C8B-B14F-4D97-AF65-F5344CB8AC3E}">
        <p14:creationId xmlns:p14="http://schemas.microsoft.com/office/powerpoint/2010/main" val="295682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CA5CC04-5A9C-4508-B611-48DC1296F43B}"/>
              </a:ext>
            </a:extLst>
          </p:cNvPr>
          <p:cNvSpPr>
            <a:spLocks noGrp="1"/>
          </p:cNvSpPr>
          <p:nvPr>
            <p:ph type="title"/>
          </p:nvPr>
        </p:nvSpPr>
        <p:spPr>
          <a:xfrm>
            <a:off x="1892300" y="533400"/>
            <a:ext cx="9880600" cy="991057"/>
          </a:xfrm>
        </p:spPr>
        <p:txBody>
          <a:bodyPr>
            <a:normAutofit/>
          </a:bodyPr>
          <a:lstStyle/>
          <a:p>
            <a:r>
              <a:rPr lang="de-DE" dirty="0"/>
              <a:t>Die Auszeichnungskriterien im Überblick</a:t>
            </a:r>
            <a:endParaRPr lang="en-US" dirty="0">
              <a:cs typeface="Calibri Light" panose="020F0302020204030204"/>
            </a:endParaRPr>
          </a:p>
        </p:txBody>
      </p:sp>
      <p:pic>
        <p:nvPicPr>
          <p:cNvPr id="4" name="Grafik 3">
            <a:extLst>
              <a:ext uri="{FF2B5EF4-FFF2-40B4-BE49-F238E27FC236}">
                <a16:creationId xmlns:a16="http://schemas.microsoft.com/office/drawing/2014/main" id="{C0B16B8A-FC2D-4B63-BDDB-25280ECE7A5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0700" y="283575"/>
            <a:ext cx="1217391" cy="1080000"/>
          </a:xfrm>
          <a:prstGeom prst="rect">
            <a:avLst/>
          </a:prstGeom>
        </p:spPr>
      </p:pic>
      <p:pic>
        <p:nvPicPr>
          <p:cNvPr id="6" name="Grafik 5" descr="Ein Bild, das Grafiken, Grafikdesign, Symbol, Logo enthält.&#10;&#10;KI-generierte Inhalte können fehlerhaft sein.">
            <a:extLst>
              <a:ext uri="{FF2B5EF4-FFF2-40B4-BE49-F238E27FC236}">
                <a16:creationId xmlns:a16="http://schemas.microsoft.com/office/drawing/2014/main" id="{623C39D1-18C2-4DA9-F480-D7DFCA1E7F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239" y="5009596"/>
            <a:ext cx="636312" cy="950490"/>
          </a:xfrm>
          <a:prstGeom prst="rect">
            <a:avLst/>
          </a:prstGeom>
        </p:spPr>
      </p:pic>
      <p:sp>
        <p:nvSpPr>
          <p:cNvPr id="7" name="Textfeld 6">
            <a:extLst>
              <a:ext uri="{FF2B5EF4-FFF2-40B4-BE49-F238E27FC236}">
                <a16:creationId xmlns:a16="http://schemas.microsoft.com/office/drawing/2014/main" id="{031FB9BC-D8DC-6923-2D0B-DC7DFF25806D}"/>
              </a:ext>
            </a:extLst>
          </p:cNvPr>
          <p:cNvSpPr txBox="1"/>
          <p:nvPr/>
        </p:nvSpPr>
        <p:spPr>
          <a:xfrm>
            <a:off x="1738091" y="5223231"/>
            <a:ext cx="8036865" cy="523220"/>
          </a:xfrm>
          <a:prstGeom prst="rect">
            <a:avLst/>
          </a:prstGeom>
          <a:noFill/>
        </p:spPr>
        <p:txBody>
          <a:bodyPr wrap="square" rtlCol="0">
            <a:spAutoFit/>
          </a:bodyPr>
          <a:lstStyle/>
          <a:p>
            <a:r>
              <a:rPr lang="de-DE" sz="2800" dirty="0">
                <a:hlinkClick r:id="rId5"/>
              </a:rPr>
              <a:t>Weitere Infos zu den Zertifizierungskriterien</a:t>
            </a:r>
            <a:endParaRPr lang="de-DE" sz="2800" dirty="0"/>
          </a:p>
        </p:txBody>
      </p:sp>
      <p:pic>
        <p:nvPicPr>
          <p:cNvPr id="9" name="Grafik 8" descr="Ein Bild, das Text, Screenshot, Schrift, Grafikdesign enthält.&#10;&#10;KI-generierte Inhalte können fehlerhaft sein.">
            <a:extLst>
              <a:ext uri="{FF2B5EF4-FFF2-40B4-BE49-F238E27FC236}">
                <a16:creationId xmlns:a16="http://schemas.microsoft.com/office/drawing/2014/main" id="{12A627F5-38D1-A787-88DF-1611568D914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92300" y="624660"/>
            <a:ext cx="8455074" cy="4598571"/>
          </a:xfrm>
          <a:prstGeom prst="rect">
            <a:avLst/>
          </a:prstGeom>
        </p:spPr>
      </p:pic>
    </p:spTree>
    <p:extLst>
      <p:ext uri="{BB962C8B-B14F-4D97-AF65-F5344CB8AC3E}">
        <p14:creationId xmlns:p14="http://schemas.microsoft.com/office/powerpoint/2010/main" val="30542195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5" name="Grafik 4" descr="Ein Bild, das Wirbellose, Wurm enthält.&#10;&#10;Automatisch generierte Beschreibung"/>
          <p:cNvPicPr>
            <a:picLocks noChangeAspect="1"/>
          </p:cNvPicPr>
          <p:nvPr/>
        </p:nvPicPr>
        <p:blipFill>
          <a:blip r:embed="rId2"/>
          <a:stretch/>
        </p:blipFill>
        <p:spPr bwMode="auto">
          <a:xfrm>
            <a:off x="-114300" y="3111500"/>
            <a:ext cx="12192000" cy="3048000"/>
          </a:xfrm>
          <a:prstGeom prst="rect">
            <a:avLst/>
          </a:prstGeom>
        </p:spPr>
      </p:pic>
      <p:sp>
        <p:nvSpPr>
          <p:cNvPr id="3" name="Titel 2"/>
          <p:cNvSpPr>
            <a:spLocks noGrp="1"/>
          </p:cNvSpPr>
          <p:nvPr>
            <p:ph type="title"/>
          </p:nvPr>
        </p:nvSpPr>
        <p:spPr bwMode="auto">
          <a:xfrm>
            <a:off x="838200" y="1219200"/>
            <a:ext cx="10870622" cy="2852737"/>
          </a:xfrm>
        </p:spPr>
        <p:txBody>
          <a:bodyPr anchor="ctr">
            <a:normAutofit/>
          </a:bodyPr>
          <a:lstStyle/>
          <a:p>
            <a:pPr algn="ctr">
              <a:defRPr/>
            </a:pPr>
            <a:r>
              <a:rPr lang="de-DE" sz="5400" dirty="0"/>
              <a:t>Klimaschule leben - Rezertifizierung</a:t>
            </a:r>
            <a:endParaRPr sz="5400" dirty="0"/>
          </a:p>
        </p:txBody>
      </p:sp>
    </p:spTree>
    <p:extLst>
      <p:ext uri="{BB962C8B-B14F-4D97-AF65-F5344CB8AC3E}">
        <p14:creationId xmlns:p14="http://schemas.microsoft.com/office/powerpoint/2010/main" val="1044161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Grafik 15" descr="Ein Bild, das Kreis, Grün, Kunst enthält.&#10;&#10;Automatisch generierte Beschreibung">
            <a:extLst>
              <a:ext uri="{FF2B5EF4-FFF2-40B4-BE49-F238E27FC236}">
                <a16:creationId xmlns:a16="http://schemas.microsoft.com/office/drawing/2014/main" id="{1E71B35E-0F7A-0AD4-D863-EE8FF160BE85}"/>
              </a:ext>
            </a:extLst>
          </p:cNvPr>
          <p:cNvPicPr>
            <a:picLocks noGrp="1" noRot="1" noChangeAspect="1" noMove="1" noResize="1" noEditPoints="1" noAdjustHandles="1" noChangeArrowheads="1" noChangeShapeType="1" noCrop="1"/>
          </p:cNvPicPr>
          <p:nvPr/>
        </p:nvPicPr>
        <p:blipFill>
          <a:blip r:embed="rId3" cstate="print">
            <a:extLst>
              <a:ext uri="{28A0092B-C50C-407E-A947-70E740481C1C}">
                <a14:useLocalDpi xmlns:a14="http://schemas.microsoft.com/office/drawing/2010/main" val="0"/>
              </a:ext>
            </a:extLst>
          </a:blip>
          <a:stretch>
            <a:fillRect/>
          </a:stretch>
        </p:blipFill>
        <p:spPr>
          <a:xfrm>
            <a:off x="-347795" y="450883"/>
            <a:ext cx="12192000" cy="5405795"/>
          </a:xfrm>
          <a:prstGeom prst="rect">
            <a:avLst/>
          </a:prstGeom>
        </p:spPr>
      </p:pic>
      <p:pic>
        <p:nvPicPr>
          <p:cNvPr id="13" name="Grafik 12">
            <a:extLst>
              <a:ext uri="{FF2B5EF4-FFF2-40B4-BE49-F238E27FC236}">
                <a16:creationId xmlns:a16="http://schemas.microsoft.com/office/drawing/2014/main" id="{F7A5923D-394A-E9C2-9251-0638211E290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675456" y="2323157"/>
            <a:ext cx="949508" cy="1194959"/>
          </a:xfrm>
          <a:prstGeom prst="rect">
            <a:avLst/>
          </a:prstGeom>
        </p:spPr>
      </p:pic>
      <p:pic>
        <p:nvPicPr>
          <p:cNvPr id="27" name="Grafik 26">
            <a:extLst>
              <a:ext uri="{FF2B5EF4-FFF2-40B4-BE49-F238E27FC236}">
                <a16:creationId xmlns:a16="http://schemas.microsoft.com/office/drawing/2014/main" id="{637BA1E5-469D-66AF-A461-412D44287BB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398559">
            <a:off x="1133839" y="4942769"/>
            <a:ext cx="995361" cy="657224"/>
          </a:xfrm>
          <a:prstGeom prst="rect">
            <a:avLst/>
          </a:prstGeom>
        </p:spPr>
      </p:pic>
      <p:sp>
        <p:nvSpPr>
          <p:cNvPr id="28" name="Textfeld 27">
            <a:extLst>
              <a:ext uri="{FF2B5EF4-FFF2-40B4-BE49-F238E27FC236}">
                <a16:creationId xmlns:a16="http://schemas.microsoft.com/office/drawing/2014/main" id="{D597B275-DD7B-DEDC-2201-4F4E78C1CB84}"/>
              </a:ext>
            </a:extLst>
          </p:cNvPr>
          <p:cNvSpPr txBox="1"/>
          <p:nvPr/>
        </p:nvSpPr>
        <p:spPr>
          <a:xfrm>
            <a:off x="4963769" y="3635859"/>
            <a:ext cx="2818907" cy="400110"/>
          </a:xfrm>
          <a:prstGeom prst="rect">
            <a:avLst/>
          </a:prstGeom>
          <a:noFill/>
        </p:spPr>
        <p:txBody>
          <a:bodyPr wrap="square" rtlCol="0">
            <a:spAutoFit/>
          </a:bodyPr>
          <a:lstStyle/>
          <a:p>
            <a:r>
              <a:rPr lang="de-DE" sz="2000" b="1" dirty="0">
                <a:solidFill>
                  <a:srgbClr val="03428D"/>
                </a:solidFill>
                <a:latin typeface="Roboto" panose="02000000000000000000" pitchFamily="2" charset="0"/>
                <a:ea typeface="Roboto" panose="02000000000000000000" pitchFamily="2" charset="0"/>
              </a:rPr>
              <a:t>Klimaschule leben</a:t>
            </a:r>
          </a:p>
        </p:txBody>
      </p:sp>
      <p:grpSp>
        <p:nvGrpSpPr>
          <p:cNvPr id="73" name="Gruppieren 72">
            <a:extLst>
              <a:ext uri="{FF2B5EF4-FFF2-40B4-BE49-F238E27FC236}">
                <a16:creationId xmlns:a16="http://schemas.microsoft.com/office/drawing/2014/main" id="{D266621A-C37E-0771-414C-15D1A2FEA1EB}"/>
              </a:ext>
            </a:extLst>
          </p:cNvPr>
          <p:cNvGrpSpPr/>
          <p:nvPr/>
        </p:nvGrpSpPr>
        <p:grpSpPr>
          <a:xfrm>
            <a:off x="10540293" y="4527412"/>
            <a:ext cx="1499307" cy="1302238"/>
            <a:chOff x="10540293" y="4527412"/>
            <a:chExt cx="1499307" cy="1302238"/>
          </a:xfrm>
        </p:grpSpPr>
        <p:pic>
          <p:nvPicPr>
            <p:cNvPr id="31" name="Grafik 30">
              <a:extLst>
                <a:ext uri="{FF2B5EF4-FFF2-40B4-BE49-F238E27FC236}">
                  <a16:creationId xmlns:a16="http://schemas.microsoft.com/office/drawing/2014/main" id="{0BD1797A-5E36-AC22-821B-2567535FDEE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787157" y="4527412"/>
              <a:ext cx="985976" cy="870648"/>
            </a:xfrm>
            <a:prstGeom prst="rect">
              <a:avLst/>
            </a:prstGeom>
          </p:spPr>
        </p:pic>
        <p:sp>
          <p:nvSpPr>
            <p:cNvPr id="33" name="Textfeld 32">
              <a:extLst>
                <a:ext uri="{FF2B5EF4-FFF2-40B4-BE49-F238E27FC236}">
                  <a16:creationId xmlns:a16="http://schemas.microsoft.com/office/drawing/2014/main" id="{BEE6CBB5-F635-0711-F375-C3EDE6130D31}"/>
                </a:ext>
              </a:extLst>
            </p:cNvPr>
            <p:cNvSpPr txBox="1"/>
            <p:nvPr/>
          </p:nvSpPr>
          <p:spPr>
            <a:xfrm>
              <a:off x="10540293" y="5506485"/>
              <a:ext cx="1499307" cy="323165"/>
            </a:xfrm>
            <a:prstGeom prst="rect">
              <a:avLst/>
            </a:prstGeom>
            <a:noFill/>
          </p:spPr>
          <p:txBody>
            <a:bodyPr wrap="square" rtlCol="0">
              <a:spAutoFit/>
            </a:bodyPr>
            <a:lstStyle/>
            <a:p>
              <a:r>
                <a:rPr lang="de-DE" sz="1500" dirty="0">
                  <a:solidFill>
                    <a:srgbClr val="03428D"/>
                  </a:solidFill>
                </a:rPr>
                <a:t>Rezertifizierung</a:t>
              </a:r>
            </a:p>
          </p:txBody>
        </p:sp>
      </p:grpSp>
      <p:grpSp>
        <p:nvGrpSpPr>
          <p:cNvPr id="4" name="Gruppieren 3">
            <a:extLst>
              <a:ext uri="{FF2B5EF4-FFF2-40B4-BE49-F238E27FC236}">
                <a16:creationId xmlns:a16="http://schemas.microsoft.com/office/drawing/2014/main" id="{8556AD19-00F6-5CA1-9061-6FDE4D4DB2AC}"/>
              </a:ext>
            </a:extLst>
          </p:cNvPr>
          <p:cNvGrpSpPr/>
          <p:nvPr/>
        </p:nvGrpSpPr>
        <p:grpSpPr>
          <a:xfrm>
            <a:off x="7246540" y="3625027"/>
            <a:ext cx="3250089" cy="977478"/>
            <a:chOff x="7246540" y="3625027"/>
            <a:chExt cx="3250089" cy="977478"/>
          </a:xfrm>
        </p:grpSpPr>
        <p:grpSp>
          <p:nvGrpSpPr>
            <p:cNvPr id="37" name="Gruppieren 36">
              <a:extLst>
                <a:ext uri="{FF2B5EF4-FFF2-40B4-BE49-F238E27FC236}">
                  <a16:creationId xmlns:a16="http://schemas.microsoft.com/office/drawing/2014/main" id="{80A70E59-025E-EABB-5B09-0F09407E4770}"/>
                </a:ext>
              </a:extLst>
            </p:cNvPr>
            <p:cNvGrpSpPr/>
            <p:nvPr/>
          </p:nvGrpSpPr>
          <p:grpSpPr>
            <a:xfrm>
              <a:off x="7968469" y="3861795"/>
              <a:ext cx="2528160" cy="740710"/>
              <a:chOff x="8069477" y="3578856"/>
              <a:chExt cx="2528160" cy="740710"/>
            </a:xfrm>
          </p:grpSpPr>
          <p:pic>
            <p:nvPicPr>
              <p:cNvPr id="3" name="Grafik 2">
                <a:extLst>
                  <a:ext uri="{FF2B5EF4-FFF2-40B4-BE49-F238E27FC236}">
                    <a16:creationId xmlns:a16="http://schemas.microsoft.com/office/drawing/2014/main" id="{EA963453-AEB4-7E97-48A8-B1FBE02A79C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588457" y="3599566"/>
                <a:ext cx="1009180" cy="720000"/>
              </a:xfrm>
              <a:prstGeom prst="rect">
                <a:avLst/>
              </a:prstGeom>
            </p:spPr>
          </p:pic>
          <p:sp>
            <p:nvSpPr>
              <p:cNvPr id="19" name="Textfeld 18">
                <a:extLst>
                  <a:ext uri="{FF2B5EF4-FFF2-40B4-BE49-F238E27FC236}">
                    <a16:creationId xmlns:a16="http://schemas.microsoft.com/office/drawing/2014/main" id="{DB30E47A-24D8-AD0D-5324-1DD55FF2B693}"/>
                  </a:ext>
                </a:extLst>
              </p:cNvPr>
              <p:cNvSpPr txBox="1"/>
              <p:nvPr/>
            </p:nvSpPr>
            <p:spPr>
              <a:xfrm>
                <a:off x="8069477" y="3578856"/>
                <a:ext cx="1760323" cy="553998"/>
              </a:xfrm>
              <a:prstGeom prst="rect">
                <a:avLst/>
              </a:prstGeom>
              <a:noFill/>
            </p:spPr>
            <p:txBody>
              <a:bodyPr wrap="square" rtlCol="0">
                <a:spAutoFit/>
              </a:bodyPr>
              <a:lstStyle/>
              <a:p>
                <a:r>
                  <a:rPr lang="de-DE" sz="1500" dirty="0">
                    <a:solidFill>
                      <a:srgbClr val="03428D"/>
                    </a:solidFill>
                  </a:rPr>
                  <a:t>Schülerpartizipation </a:t>
                </a:r>
              </a:p>
              <a:p>
                <a:r>
                  <a:rPr lang="de-DE" sz="1500" dirty="0">
                    <a:solidFill>
                      <a:srgbClr val="03428D"/>
                    </a:solidFill>
                  </a:rPr>
                  <a:t>stärken</a:t>
                </a:r>
              </a:p>
            </p:txBody>
          </p:sp>
        </p:grpSp>
        <p:pic>
          <p:nvPicPr>
            <p:cNvPr id="63" name="Grafik 62">
              <a:extLst>
                <a:ext uri="{FF2B5EF4-FFF2-40B4-BE49-F238E27FC236}">
                  <a16:creationId xmlns:a16="http://schemas.microsoft.com/office/drawing/2014/main" id="{A58F2766-7D45-C758-4DCC-0912D33B9AB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18523977">
              <a:off x="7461509" y="3410058"/>
              <a:ext cx="290062" cy="720000"/>
            </a:xfrm>
            <a:prstGeom prst="rect">
              <a:avLst/>
            </a:prstGeom>
          </p:spPr>
        </p:pic>
      </p:grpSp>
      <p:grpSp>
        <p:nvGrpSpPr>
          <p:cNvPr id="2" name="Gruppieren 1">
            <a:extLst>
              <a:ext uri="{FF2B5EF4-FFF2-40B4-BE49-F238E27FC236}">
                <a16:creationId xmlns:a16="http://schemas.microsoft.com/office/drawing/2014/main" id="{6A919ECF-5B4B-E06F-C77A-64ECE7A101EC}"/>
              </a:ext>
            </a:extLst>
          </p:cNvPr>
          <p:cNvGrpSpPr/>
          <p:nvPr/>
        </p:nvGrpSpPr>
        <p:grpSpPr>
          <a:xfrm>
            <a:off x="5517650" y="4009425"/>
            <a:ext cx="3621783" cy="1457987"/>
            <a:chOff x="5591716" y="4048161"/>
            <a:chExt cx="3621783" cy="1457987"/>
          </a:xfrm>
        </p:grpSpPr>
        <p:grpSp>
          <p:nvGrpSpPr>
            <p:cNvPr id="35" name="Gruppieren 34">
              <a:extLst>
                <a:ext uri="{FF2B5EF4-FFF2-40B4-BE49-F238E27FC236}">
                  <a16:creationId xmlns:a16="http://schemas.microsoft.com/office/drawing/2014/main" id="{902EFF5E-7717-7432-6803-927A457CA303}"/>
                </a:ext>
              </a:extLst>
            </p:cNvPr>
            <p:cNvGrpSpPr/>
            <p:nvPr/>
          </p:nvGrpSpPr>
          <p:grpSpPr>
            <a:xfrm>
              <a:off x="5591716" y="4786148"/>
              <a:ext cx="3621783" cy="720000"/>
              <a:chOff x="5748205" y="4416090"/>
              <a:chExt cx="3621783" cy="720000"/>
            </a:xfrm>
          </p:grpSpPr>
          <p:pic>
            <p:nvPicPr>
              <p:cNvPr id="36" name="Grafik 35">
                <a:extLst>
                  <a:ext uri="{FF2B5EF4-FFF2-40B4-BE49-F238E27FC236}">
                    <a16:creationId xmlns:a16="http://schemas.microsoft.com/office/drawing/2014/main" id="{FBF06E34-6A2F-A397-4E38-0CC435E736C0}"/>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748205" y="4416090"/>
                <a:ext cx="667317" cy="720000"/>
              </a:xfrm>
              <a:prstGeom prst="rect">
                <a:avLst/>
              </a:prstGeom>
            </p:spPr>
          </p:pic>
          <p:sp>
            <p:nvSpPr>
              <p:cNvPr id="20" name="Textfeld 19">
                <a:extLst>
                  <a:ext uri="{FF2B5EF4-FFF2-40B4-BE49-F238E27FC236}">
                    <a16:creationId xmlns:a16="http://schemas.microsoft.com/office/drawing/2014/main" id="{D4148541-D83B-FE63-DEA4-49422AC57A47}"/>
                  </a:ext>
                </a:extLst>
              </p:cNvPr>
              <p:cNvSpPr txBox="1"/>
              <p:nvPr/>
            </p:nvSpPr>
            <p:spPr>
              <a:xfrm>
                <a:off x="6551081" y="4497155"/>
                <a:ext cx="2818907" cy="553998"/>
              </a:xfrm>
              <a:prstGeom prst="rect">
                <a:avLst/>
              </a:prstGeom>
              <a:noFill/>
            </p:spPr>
            <p:txBody>
              <a:bodyPr wrap="square" rtlCol="0">
                <a:spAutoFit/>
              </a:bodyPr>
              <a:lstStyle/>
              <a:p>
                <a:r>
                  <a:rPr lang="de-DE" sz="1500" dirty="0">
                    <a:solidFill>
                      <a:srgbClr val="03428D"/>
                    </a:solidFill>
                  </a:rPr>
                  <a:t>Klimaschutzmaßnahmen umsetzen</a:t>
                </a:r>
              </a:p>
            </p:txBody>
          </p:sp>
        </p:grpSp>
        <p:pic>
          <p:nvPicPr>
            <p:cNvPr id="64" name="Grafik 63">
              <a:extLst>
                <a:ext uri="{FF2B5EF4-FFF2-40B4-BE49-F238E27FC236}">
                  <a16:creationId xmlns:a16="http://schemas.microsoft.com/office/drawing/2014/main" id="{969831DC-B3B6-5210-8540-1173C2EDFDE8}"/>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21105605">
              <a:off x="6275849" y="4048161"/>
              <a:ext cx="259099" cy="702961"/>
            </a:xfrm>
            <a:prstGeom prst="rect">
              <a:avLst/>
            </a:prstGeom>
          </p:spPr>
        </p:pic>
      </p:grpSp>
      <p:grpSp>
        <p:nvGrpSpPr>
          <p:cNvPr id="6" name="Gruppieren 5">
            <a:extLst>
              <a:ext uri="{FF2B5EF4-FFF2-40B4-BE49-F238E27FC236}">
                <a16:creationId xmlns:a16="http://schemas.microsoft.com/office/drawing/2014/main" id="{2C7B7C1D-A7D3-E9D0-56E4-5A9E3E7BDD97}"/>
              </a:ext>
            </a:extLst>
          </p:cNvPr>
          <p:cNvGrpSpPr/>
          <p:nvPr/>
        </p:nvGrpSpPr>
        <p:grpSpPr>
          <a:xfrm>
            <a:off x="7255324" y="2602247"/>
            <a:ext cx="4307447" cy="720000"/>
            <a:chOff x="7255324" y="2602247"/>
            <a:chExt cx="4307447" cy="720000"/>
          </a:xfrm>
        </p:grpSpPr>
        <p:grpSp>
          <p:nvGrpSpPr>
            <p:cNvPr id="38" name="Gruppieren 37">
              <a:extLst>
                <a:ext uri="{FF2B5EF4-FFF2-40B4-BE49-F238E27FC236}">
                  <a16:creationId xmlns:a16="http://schemas.microsoft.com/office/drawing/2014/main" id="{B7D690BE-514E-9ACD-1EFA-BB94BFBC0C77}"/>
                </a:ext>
              </a:extLst>
            </p:cNvPr>
            <p:cNvGrpSpPr/>
            <p:nvPr/>
          </p:nvGrpSpPr>
          <p:grpSpPr>
            <a:xfrm>
              <a:off x="8743864" y="2602247"/>
              <a:ext cx="2818907" cy="720000"/>
              <a:chOff x="8909801" y="2558392"/>
              <a:chExt cx="2818907" cy="720000"/>
            </a:xfrm>
          </p:grpSpPr>
          <p:pic>
            <p:nvPicPr>
              <p:cNvPr id="7" name="Grafik 6">
                <a:extLst>
                  <a:ext uri="{FF2B5EF4-FFF2-40B4-BE49-F238E27FC236}">
                    <a16:creationId xmlns:a16="http://schemas.microsoft.com/office/drawing/2014/main" id="{74932A72-6CCE-C8B3-49D7-47B0F5656D77}"/>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0540293" y="2558392"/>
                <a:ext cx="687800" cy="720000"/>
              </a:xfrm>
              <a:prstGeom prst="rect">
                <a:avLst/>
              </a:prstGeom>
            </p:spPr>
          </p:pic>
          <p:sp>
            <p:nvSpPr>
              <p:cNvPr id="18" name="Textfeld 17">
                <a:extLst>
                  <a:ext uri="{FF2B5EF4-FFF2-40B4-BE49-F238E27FC236}">
                    <a16:creationId xmlns:a16="http://schemas.microsoft.com/office/drawing/2014/main" id="{8A61E578-211F-5E69-C0A7-979CA7942F8F}"/>
                  </a:ext>
                </a:extLst>
              </p:cNvPr>
              <p:cNvSpPr txBox="1"/>
              <p:nvPr/>
            </p:nvSpPr>
            <p:spPr>
              <a:xfrm>
                <a:off x="8909801" y="2599783"/>
                <a:ext cx="2818907" cy="553998"/>
              </a:xfrm>
              <a:prstGeom prst="rect">
                <a:avLst/>
              </a:prstGeom>
              <a:noFill/>
            </p:spPr>
            <p:txBody>
              <a:bodyPr wrap="square" rtlCol="0">
                <a:spAutoFit/>
              </a:bodyPr>
              <a:lstStyle/>
              <a:p>
                <a:r>
                  <a:rPr lang="de-DE" sz="1500" dirty="0">
                    <a:solidFill>
                      <a:srgbClr val="03428D"/>
                    </a:solidFill>
                  </a:rPr>
                  <a:t>Klimaschutzplan </a:t>
                </a:r>
              </a:p>
              <a:p>
                <a:r>
                  <a:rPr lang="de-DE" sz="1500" dirty="0">
                    <a:solidFill>
                      <a:srgbClr val="03428D"/>
                    </a:solidFill>
                  </a:rPr>
                  <a:t>weiterentwickeln</a:t>
                </a:r>
              </a:p>
            </p:txBody>
          </p:sp>
        </p:grpSp>
        <p:pic>
          <p:nvPicPr>
            <p:cNvPr id="65" name="Grafik 64">
              <a:extLst>
                <a:ext uri="{FF2B5EF4-FFF2-40B4-BE49-F238E27FC236}">
                  <a16:creationId xmlns:a16="http://schemas.microsoft.com/office/drawing/2014/main" id="{270EC394-2E94-7A25-7F58-C80EAF5369A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16200000">
              <a:off x="7673631" y="2286150"/>
              <a:ext cx="290062" cy="1126676"/>
            </a:xfrm>
            <a:prstGeom prst="rect">
              <a:avLst/>
            </a:prstGeom>
          </p:spPr>
        </p:pic>
      </p:grpSp>
      <p:grpSp>
        <p:nvGrpSpPr>
          <p:cNvPr id="8" name="Gruppieren 7">
            <a:extLst>
              <a:ext uri="{FF2B5EF4-FFF2-40B4-BE49-F238E27FC236}">
                <a16:creationId xmlns:a16="http://schemas.microsoft.com/office/drawing/2014/main" id="{DB4D9D62-43CB-4703-BBA2-AB75293F3299}"/>
              </a:ext>
            </a:extLst>
          </p:cNvPr>
          <p:cNvGrpSpPr/>
          <p:nvPr/>
        </p:nvGrpSpPr>
        <p:grpSpPr>
          <a:xfrm>
            <a:off x="6959770" y="1416061"/>
            <a:ext cx="3036003" cy="805737"/>
            <a:chOff x="6959770" y="1416061"/>
            <a:chExt cx="3036003" cy="805737"/>
          </a:xfrm>
        </p:grpSpPr>
        <p:grpSp>
          <p:nvGrpSpPr>
            <p:cNvPr id="39" name="Gruppieren 38">
              <a:extLst>
                <a:ext uri="{FF2B5EF4-FFF2-40B4-BE49-F238E27FC236}">
                  <a16:creationId xmlns:a16="http://schemas.microsoft.com/office/drawing/2014/main" id="{0ACAF8EB-6A6C-2F3A-CD88-EA2D366A32EB}"/>
                </a:ext>
              </a:extLst>
            </p:cNvPr>
            <p:cNvGrpSpPr/>
            <p:nvPr/>
          </p:nvGrpSpPr>
          <p:grpSpPr>
            <a:xfrm>
              <a:off x="8015721" y="1416061"/>
              <a:ext cx="1980052" cy="720000"/>
              <a:chOff x="8295110" y="1453325"/>
              <a:chExt cx="1980052" cy="720000"/>
            </a:xfrm>
          </p:grpSpPr>
          <p:pic>
            <p:nvPicPr>
              <p:cNvPr id="32" name="Grafik 31">
                <a:extLst>
                  <a:ext uri="{FF2B5EF4-FFF2-40B4-BE49-F238E27FC236}">
                    <a16:creationId xmlns:a16="http://schemas.microsoft.com/office/drawing/2014/main" id="{DF1D837C-E2B3-4CAC-73E4-DCC77FF043D3}"/>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9675736" y="1453325"/>
                <a:ext cx="599426" cy="720000"/>
              </a:xfrm>
              <a:prstGeom prst="rect">
                <a:avLst/>
              </a:prstGeom>
            </p:spPr>
          </p:pic>
          <p:sp>
            <p:nvSpPr>
              <p:cNvPr id="17" name="Textfeld 16">
                <a:extLst>
                  <a:ext uri="{FF2B5EF4-FFF2-40B4-BE49-F238E27FC236}">
                    <a16:creationId xmlns:a16="http://schemas.microsoft.com/office/drawing/2014/main" id="{58FE2B7F-7A65-3A48-7FB2-9AB138E35B25}"/>
                  </a:ext>
                </a:extLst>
              </p:cNvPr>
              <p:cNvSpPr txBox="1"/>
              <p:nvPr/>
            </p:nvSpPr>
            <p:spPr>
              <a:xfrm>
                <a:off x="8295110" y="1540470"/>
                <a:ext cx="1253420" cy="584775"/>
              </a:xfrm>
              <a:prstGeom prst="rect">
                <a:avLst/>
              </a:prstGeom>
              <a:noFill/>
            </p:spPr>
            <p:txBody>
              <a:bodyPr wrap="square" rtlCol="0">
                <a:spAutoFit/>
              </a:bodyPr>
              <a:lstStyle/>
              <a:p>
                <a:r>
                  <a:rPr lang="de-DE" sz="1500" dirty="0">
                    <a:solidFill>
                      <a:srgbClr val="03428D"/>
                    </a:solidFill>
                  </a:rPr>
                  <a:t>Treffen</a:t>
                </a:r>
                <a:r>
                  <a:rPr lang="de-DE" sz="1600" dirty="0"/>
                  <a:t> </a:t>
                </a:r>
                <a:r>
                  <a:rPr lang="de-DE" sz="1500" dirty="0">
                    <a:solidFill>
                      <a:srgbClr val="03428D"/>
                    </a:solidFill>
                  </a:rPr>
                  <a:t>des</a:t>
                </a:r>
                <a:r>
                  <a:rPr lang="de-DE" sz="1600" dirty="0"/>
                  <a:t> </a:t>
                </a:r>
              </a:p>
              <a:p>
                <a:r>
                  <a:rPr lang="de-DE" sz="1500" dirty="0">
                    <a:solidFill>
                      <a:srgbClr val="03428D"/>
                    </a:solidFill>
                  </a:rPr>
                  <a:t>Projektteams</a:t>
                </a:r>
              </a:p>
            </p:txBody>
          </p:sp>
        </p:grpSp>
        <p:pic>
          <p:nvPicPr>
            <p:cNvPr id="66" name="Grafik 65">
              <a:extLst>
                <a:ext uri="{FF2B5EF4-FFF2-40B4-BE49-F238E27FC236}">
                  <a16:creationId xmlns:a16="http://schemas.microsoft.com/office/drawing/2014/main" id="{67C56426-F35E-05F3-9610-B128F1ADB525}"/>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14798594">
              <a:off x="7240537" y="1650969"/>
              <a:ext cx="290062" cy="851595"/>
            </a:xfrm>
            <a:prstGeom prst="rect">
              <a:avLst/>
            </a:prstGeom>
          </p:spPr>
        </p:pic>
      </p:grpSp>
      <p:grpSp>
        <p:nvGrpSpPr>
          <p:cNvPr id="24" name="Gruppieren 23">
            <a:extLst>
              <a:ext uri="{FF2B5EF4-FFF2-40B4-BE49-F238E27FC236}">
                <a16:creationId xmlns:a16="http://schemas.microsoft.com/office/drawing/2014/main" id="{8CE5BD31-CA33-4314-B5D8-42F76E741AC2}"/>
              </a:ext>
            </a:extLst>
          </p:cNvPr>
          <p:cNvGrpSpPr/>
          <p:nvPr/>
        </p:nvGrpSpPr>
        <p:grpSpPr>
          <a:xfrm>
            <a:off x="1430374" y="1880911"/>
            <a:ext cx="3714699" cy="720000"/>
            <a:chOff x="1430374" y="1880911"/>
            <a:chExt cx="3714699" cy="720000"/>
          </a:xfrm>
        </p:grpSpPr>
        <p:grpSp>
          <p:nvGrpSpPr>
            <p:cNvPr id="59" name="Gruppieren 58">
              <a:extLst>
                <a:ext uri="{FF2B5EF4-FFF2-40B4-BE49-F238E27FC236}">
                  <a16:creationId xmlns:a16="http://schemas.microsoft.com/office/drawing/2014/main" id="{D8F55FB1-8A61-D879-E46D-CBB3018F4034}"/>
                </a:ext>
              </a:extLst>
            </p:cNvPr>
            <p:cNvGrpSpPr/>
            <p:nvPr/>
          </p:nvGrpSpPr>
          <p:grpSpPr>
            <a:xfrm>
              <a:off x="1430374" y="1880911"/>
              <a:ext cx="3671757" cy="720000"/>
              <a:chOff x="1631519" y="1813325"/>
              <a:chExt cx="3671757" cy="720000"/>
            </a:xfrm>
          </p:grpSpPr>
          <p:pic>
            <p:nvPicPr>
              <p:cNvPr id="9" name="Grafik 8">
                <a:extLst>
                  <a:ext uri="{FF2B5EF4-FFF2-40B4-BE49-F238E27FC236}">
                    <a16:creationId xmlns:a16="http://schemas.microsoft.com/office/drawing/2014/main" id="{5FEC1601-6ED3-490D-A249-F4609FD8E15A}"/>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1631519" y="1813325"/>
                <a:ext cx="720551" cy="720000"/>
              </a:xfrm>
              <a:prstGeom prst="rect">
                <a:avLst/>
              </a:prstGeom>
            </p:spPr>
          </p:pic>
          <p:sp>
            <p:nvSpPr>
              <p:cNvPr id="23" name="Textfeld 22">
                <a:extLst>
                  <a:ext uri="{FF2B5EF4-FFF2-40B4-BE49-F238E27FC236}">
                    <a16:creationId xmlns:a16="http://schemas.microsoft.com/office/drawing/2014/main" id="{C972D6D9-06A5-194C-5972-735CAC8F238C}"/>
                  </a:ext>
                </a:extLst>
              </p:cNvPr>
              <p:cNvSpPr txBox="1"/>
              <p:nvPr/>
            </p:nvSpPr>
            <p:spPr>
              <a:xfrm>
                <a:off x="2484369" y="1936177"/>
                <a:ext cx="2818907" cy="553998"/>
              </a:xfrm>
              <a:prstGeom prst="rect">
                <a:avLst/>
              </a:prstGeom>
              <a:noFill/>
            </p:spPr>
            <p:txBody>
              <a:bodyPr wrap="square" rtlCol="0">
                <a:spAutoFit/>
              </a:bodyPr>
              <a:lstStyle/>
              <a:p>
                <a:r>
                  <a:rPr lang="de-DE" sz="1500" dirty="0">
                    <a:solidFill>
                      <a:srgbClr val="03428D"/>
                    </a:solidFill>
                  </a:rPr>
                  <a:t>Projekte zu den </a:t>
                </a:r>
              </a:p>
              <a:p>
                <a:r>
                  <a:rPr lang="de-DE" sz="1500" dirty="0">
                    <a:solidFill>
                      <a:srgbClr val="03428D"/>
                    </a:solidFill>
                  </a:rPr>
                  <a:t>17 SDGs umsetzen</a:t>
                </a:r>
              </a:p>
            </p:txBody>
          </p:sp>
        </p:grpSp>
        <p:pic>
          <p:nvPicPr>
            <p:cNvPr id="68" name="Grafik 67">
              <a:extLst>
                <a:ext uri="{FF2B5EF4-FFF2-40B4-BE49-F238E27FC236}">
                  <a16:creationId xmlns:a16="http://schemas.microsoft.com/office/drawing/2014/main" id="{EF60BACA-E969-86EE-8000-8D1EC7CD46A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6472039">
              <a:off x="4466459" y="1857748"/>
              <a:ext cx="290062" cy="1067166"/>
            </a:xfrm>
            <a:prstGeom prst="rect">
              <a:avLst/>
            </a:prstGeom>
          </p:spPr>
        </p:pic>
      </p:grpSp>
      <p:grpSp>
        <p:nvGrpSpPr>
          <p:cNvPr id="12" name="Gruppieren 11">
            <a:extLst>
              <a:ext uri="{FF2B5EF4-FFF2-40B4-BE49-F238E27FC236}">
                <a16:creationId xmlns:a16="http://schemas.microsoft.com/office/drawing/2014/main" id="{4774BF67-14FD-EA56-7A82-3711A6DAC469}"/>
              </a:ext>
            </a:extLst>
          </p:cNvPr>
          <p:cNvGrpSpPr/>
          <p:nvPr/>
        </p:nvGrpSpPr>
        <p:grpSpPr>
          <a:xfrm>
            <a:off x="3365868" y="885985"/>
            <a:ext cx="2278893" cy="1362647"/>
            <a:chOff x="3365868" y="885985"/>
            <a:chExt cx="2278893" cy="1362647"/>
          </a:xfrm>
        </p:grpSpPr>
        <p:grpSp>
          <p:nvGrpSpPr>
            <p:cNvPr id="58" name="Gruppieren 57">
              <a:extLst>
                <a:ext uri="{FF2B5EF4-FFF2-40B4-BE49-F238E27FC236}">
                  <a16:creationId xmlns:a16="http://schemas.microsoft.com/office/drawing/2014/main" id="{DD5B808F-7F6D-193B-71E2-820A25413FE4}"/>
                </a:ext>
              </a:extLst>
            </p:cNvPr>
            <p:cNvGrpSpPr/>
            <p:nvPr/>
          </p:nvGrpSpPr>
          <p:grpSpPr>
            <a:xfrm>
              <a:off x="3365868" y="885985"/>
              <a:ext cx="2278893" cy="692763"/>
              <a:chOff x="3365868" y="885985"/>
              <a:chExt cx="2278893" cy="692763"/>
            </a:xfrm>
          </p:grpSpPr>
          <p:grpSp>
            <p:nvGrpSpPr>
              <p:cNvPr id="41" name="Grafik 29">
                <a:extLst>
                  <a:ext uri="{FF2B5EF4-FFF2-40B4-BE49-F238E27FC236}">
                    <a16:creationId xmlns:a16="http://schemas.microsoft.com/office/drawing/2014/main" id="{E99FEB63-6009-5B58-4E26-0661BCE03DE1}"/>
                  </a:ext>
                </a:extLst>
              </p:cNvPr>
              <p:cNvGrpSpPr/>
              <p:nvPr/>
            </p:nvGrpSpPr>
            <p:grpSpPr>
              <a:xfrm>
                <a:off x="3365868" y="885985"/>
                <a:ext cx="675918" cy="692763"/>
                <a:chOff x="3365868" y="885985"/>
                <a:chExt cx="675918" cy="692763"/>
              </a:xfrm>
            </p:grpSpPr>
            <p:grpSp>
              <p:nvGrpSpPr>
                <p:cNvPr id="42" name="Grafik 29">
                  <a:extLst>
                    <a:ext uri="{FF2B5EF4-FFF2-40B4-BE49-F238E27FC236}">
                      <a16:creationId xmlns:a16="http://schemas.microsoft.com/office/drawing/2014/main" id="{C7C58023-CAD4-22B0-3691-13AD99956194}"/>
                    </a:ext>
                  </a:extLst>
                </p:cNvPr>
                <p:cNvGrpSpPr/>
                <p:nvPr/>
              </p:nvGrpSpPr>
              <p:grpSpPr>
                <a:xfrm>
                  <a:off x="3582647" y="1207110"/>
                  <a:ext cx="261295" cy="367903"/>
                  <a:chOff x="3582647" y="1207110"/>
                  <a:chExt cx="261295" cy="367903"/>
                </a:xfrm>
                <a:solidFill>
                  <a:srgbClr val="EF3D2B"/>
                </a:solidFill>
              </p:grpSpPr>
              <p:sp>
                <p:nvSpPr>
                  <p:cNvPr id="43" name="Freihandform: Form 42">
                    <a:extLst>
                      <a:ext uri="{FF2B5EF4-FFF2-40B4-BE49-F238E27FC236}">
                        <a16:creationId xmlns:a16="http://schemas.microsoft.com/office/drawing/2014/main" id="{55840D94-47DD-D695-E8F9-F139FA033D1B}"/>
                      </a:ext>
                    </a:extLst>
                  </p:cNvPr>
                  <p:cNvSpPr/>
                  <p:nvPr/>
                </p:nvSpPr>
                <p:spPr>
                  <a:xfrm>
                    <a:off x="3582647" y="1489259"/>
                    <a:ext cx="126075" cy="85755"/>
                  </a:xfrm>
                  <a:custGeom>
                    <a:avLst/>
                    <a:gdLst>
                      <a:gd name="connsiteX0" fmla="*/ 9349 w 126075"/>
                      <a:gd name="connsiteY0" fmla="*/ 1085 h 85755"/>
                      <a:gd name="connsiteX1" fmla="*/ 126075 w 126075"/>
                      <a:gd name="connsiteY1" fmla="*/ 0 h 85755"/>
                      <a:gd name="connsiteX2" fmla="*/ 92574 w 126075"/>
                      <a:gd name="connsiteY2" fmla="*/ 82016 h 85755"/>
                      <a:gd name="connsiteX3" fmla="*/ 0 w 126075"/>
                      <a:gd name="connsiteY3" fmla="*/ 85755 h 85755"/>
                      <a:gd name="connsiteX4" fmla="*/ 9349 w 126075"/>
                      <a:gd name="connsiteY4" fmla="*/ 1085 h 8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075" h="85755">
                        <a:moveTo>
                          <a:pt x="9349" y="1085"/>
                        </a:moveTo>
                        <a:lnTo>
                          <a:pt x="126075" y="0"/>
                        </a:lnTo>
                        <a:cubicBezTo>
                          <a:pt x="126075" y="0"/>
                          <a:pt x="87781" y="10424"/>
                          <a:pt x="92574" y="82016"/>
                        </a:cubicBezTo>
                        <a:lnTo>
                          <a:pt x="0" y="85755"/>
                        </a:lnTo>
                        <a:lnTo>
                          <a:pt x="9349" y="1085"/>
                        </a:lnTo>
                      </a:path>
                    </a:pathLst>
                  </a:custGeom>
                  <a:solidFill>
                    <a:srgbClr val="EF3D2B"/>
                  </a:solidFill>
                  <a:ln w="5349" cap="rnd">
                    <a:noFill/>
                    <a:prstDash val="solid"/>
                    <a:round/>
                  </a:ln>
                </p:spPr>
                <p:txBody>
                  <a:bodyPr rtlCol="0" anchor="ctr"/>
                  <a:lstStyle/>
                  <a:p>
                    <a:endParaRPr lang="de-DE"/>
                  </a:p>
                </p:txBody>
              </p:sp>
              <p:sp>
                <p:nvSpPr>
                  <p:cNvPr id="44" name="Freihandform: Form 43">
                    <a:extLst>
                      <a:ext uri="{FF2B5EF4-FFF2-40B4-BE49-F238E27FC236}">
                        <a16:creationId xmlns:a16="http://schemas.microsoft.com/office/drawing/2014/main" id="{20FAC4F1-2A2B-29D1-2365-9EBF98E4F94F}"/>
                      </a:ext>
                    </a:extLst>
                  </p:cNvPr>
                  <p:cNvSpPr/>
                  <p:nvPr/>
                </p:nvSpPr>
                <p:spPr>
                  <a:xfrm>
                    <a:off x="3708722" y="1489259"/>
                    <a:ext cx="135220" cy="85755"/>
                  </a:xfrm>
                  <a:custGeom>
                    <a:avLst/>
                    <a:gdLst>
                      <a:gd name="connsiteX0" fmla="*/ 125194 w 135220"/>
                      <a:gd name="connsiteY0" fmla="*/ 1085 h 85755"/>
                      <a:gd name="connsiteX1" fmla="*/ 0 w 135220"/>
                      <a:gd name="connsiteY1" fmla="*/ 0 h 85755"/>
                      <a:gd name="connsiteX2" fmla="*/ 35930 w 135220"/>
                      <a:gd name="connsiteY2" fmla="*/ 82016 h 85755"/>
                      <a:gd name="connsiteX3" fmla="*/ 135220 w 135220"/>
                      <a:gd name="connsiteY3" fmla="*/ 85755 h 85755"/>
                      <a:gd name="connsiteX4" fmla="*/ 125194 w 135220"/>
                      <a:gd name="connsiteY4" fmla="*/ 1085 h 8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220" h="85755">
                        <a:moveTo>
                          <a:pt x="125194" y="1085"/>
                        </a:moveTo>
                        <a:lnTo>
                          <a:pt x="0" y="0"/>
                        </a:lnTo>
                        <a:cubicBezTo>
                          <a:pt x="0" y="0"/>
                          <a:pt x="41072" y="10424"/>
                          <a:pt x="35930" y="82016"/>
                        </a:cubicBezTo>
                        <a:lnTo>
                          <a:pt x="135220" y="85755"/>
                        </a:lnTo>
                        <a:lnTo>
                          <a:pt x="125194" y="1085"/>
                        </a:lnTo>
                      </a:path>
                    </a:pathLst>
                  </a:custGeom>
                  <a:solidFill>
                    <a:srgbClr val="EF3D2B"/>
                  </a:solidFill>
                  <a:ln w="5349" cap="rnd">
                    <a:noFill/>
                    <a:prstDash val="solid"/>
                    <a:round/>
                  </a:ln>
                </p:spPr>
                <p:txBody>
                  <a:bodyPr rtlCol="0" anchor="ctr"/>
                  <a:lstStyle/>
                  <a:p>
                    <a:endParaRPr lang="de-DE"/>
                  </a:p>
                </p:txBody>
              </p:sp>
              <p:sp>
                <p:nvSpPr>
                  <p:cNvPr id="45" name="Freihandform: Form 44">
                    <a:extLst>
                      <a:ext uri="{FF2B5EF4-FFF2-40B4-BE49-F238E27FC236}">
                        <a16:creationId xmlns:a16="http://schemas.microsoft.com/office/drawing/2014/main" id="{F7C33AAC-5BC8-4F66-36D7-3F9DF2F5E66E}"/>
                      </a:ext>
                    </a:extLst>
                  </p:cNvPr>
                  <p:cNvSpPr/>
                  <p:nvPr/>
                </p:nvSpPr>
                <p:spPr>
                  <a:xfrm>
                    <a:off x="3614934" y="1207110"/>
                    <a:ext cx="192481" cy="73993"/>
                  </a:xfrm>
                  <a:custGeom>
                    <a:avLst/>
                    <a:gdLst>
                      <a:gd name="connsiteX0" fmla="*/ 1870 w 192481"/>
                      <a:gd name="connsiteY0" fmla="*/ 1343 h 73993"/>
                      <a:gd name="connsiteX1" fmla="*/ 184400 w 192481"/>
                      <a:gd name="connsiteY1" fmla="*/ 0 h 73993"/>
                      <a:gd name="connsiteX2" fmla="*/ 192482 w 192481"/>
                      <a:gd name="connsiteY2" fmla="*/ 73650 h 73993"/>
                      <a:gd name="connsiteX3" fmla="*/ 0 w 192481"/>
                      <a:gd name="connsiteY3" fmla="*/ 73993 h 73993"/>
                      <a:gd name="connsiteX4" fmla="*/ 1870 w 192481"/>
                      <a:gd name="connsiteY4" fmla="*/ 1343 h 739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481" h="73993">
                        <a:moveTo>
                          <a:pt x="1870" y="1343"/>
                        </a:moveTo>
                        <a:lnTo>
                          <a:pt x="184400" y="0"/>
                        </a:lnTo>
                        <a:lnTo>
                          <a:pt x="192482" y="73650"/>
                        </a:lnTo>
                        <a:lnTo>
                          <a:pt x="0" y="73993"/>
                        </a:lnTo>
                        <a:lnTo>
                          <a:pt x="1870" y="1343"/>
                        </a:lnTo>
                        <a:close/>
                      </a:path>
                    </a:pathLst>
                  </a:custGeom>
                  <a:solidFill>
                    <a:srgbClr val="EF3D2B"/>
                  </a:solidFill>
                  <a:ln w="5349" cap="rnd">
                    <a:noFill/>
                    <a:prstDash val="solid"/>
                    <a:round/>
                  </a:ln>
                </p:spPr>
                <p:txBody>
                  <a:bodyPr rtlCol="0" anchor="ctr"/>
                  <a:lstStyle/>
                  <a:p>
                    <a:endParaRPr lang="de-DE"/>
                  </a:p>
                </p:txBody>
              </p:sp>
              <p:sp>
                <p:nvSpPr>
                  <p:cNvPr id="46" name="Freihandform: Form 45">
                    <a:extLst>
                      <a:ext uri="{FF2B5EF4-FFF2-40B4-BE49-F238E27FC236}">
                        <a16:creationId xmlns:a16="http://schemas.microsoft.com/office/drawing/2014/main" id="{CA87405A-91D5-0CF9-51E1-4F9B9A9345AF}"/>
                      </a:ext>
                    </a:extLst>
                  </p:cNvPr>
                  <p:cNvSpPr/>
                  <p:nvPr/>
                </p:nvSpPr>
                <p:spPr>
                  <a:xfrm>
                    <a:off x="3599846" y="1349944"/>
                    <a:ext cx="226735" cy="73998"/>
                  </a:xfrm>
                  <a:custGeom>
                    <a:avLst/>
                    <a:gdLst>
                      <a:gd name="connsiteX0" fmla="*/ 6722 w 226735"/>
                      <a:gd name="connsiteY0" fmla="*/ 1343 h 73998"/>
                      <a:gd name="connsiteX1" fmla="*/ 219208 w 226735"/>
                      <a:gd name="connsiteY1" fmla="*/ 0 h 73998"/>
                      <a:gd name="connsiteX2" fmla="*/ 226735 w 226735"/>
                      <a:gd name="connsiteY2" fmla="*/ 72768 h 73998"/>
                      <a:gd name="connsiteX3" fmla="*/ 0 w 226735"/>
                      <a:gd name="connsiteY3" fmla="*/ 73999 h 73998"/>
                      <a:gd name="connsiteX4" fmla="*/ 6722 w 226735"/>
                      <a:gd name="connsiteY4" fmla="*/ 1343 h 7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735" h="73998">
                        <a:moveTo>
                          <a:pt x="6722" y="1343"/>
                        </a:moveTo>
                        <a:lnTo>
                          <a:pt x="219208" y="0"/>
                        </a:lnTo>
                        <a:lnTo>
                          <a:pt x="226735" y="72768"/>
                        </a:lnTo>
                        <a:lnTo>
                          <a:pt x="0" y="73999"/>
                        </a:lnTo>
                        <a:lnTo>
                          <a:pt x="6722" y="1343"/>
                        </a:lnTo>
                        <a:close/>
                      </a:path>
                    </a:pathLst>
                  </a:custGeom>
                  <a:solidFill>
                    <a:srgbClr val="EF3D2B"/>
                  </a:solidFill>
                  <a:ln w="5349" cap="rnd">
                    <a:noFill/>
                    <a:prstDash val="solid"/>
                    <a:round/>
                  </a:ln>
                </p:spPr>
                <p:txBody>
                  <a:bodyPr rtlCol="0" anchor="ctr"/>
                  <a:lstStyle/>
                  <a:p>
                    <a:endParaRPr lang="de-DE"/>
                  </a:p>
                </p:txBody>
              </p:sp>
            </p:grpSp>
            <p:grpSp>
              <p:nvGrpSpPr>
                <p:cNvPr id="47" name="Grafik 29">
                  <a:extLst>
                    <a:ext uri="{FF2B5EF4-FFF2-40B4-BE49-F238E27FC236}">
                      <a16:creationId xmlns:a16="http://schemas.microsoft.com/office/drawing/2014/main" id="{087B1CA8-14C2-5E70-C1D2-D5274575B779}"/>
                    </a:ext>
                  </a:extLst>
                </p:cNvPr>
                <p:cNvGrpSpPr/>
                <p:nvPr/>
              </p:nvGrpSpPr>
              <p:grpSpPr>
                <a:xfrm>
                  <a:off x="3580347" y="885985"/>
                  <a:ext cx="271762" cy="692763"/>
                  <a:chOff x="3580347" y="885985"/>
                  <a:chExt cx="271762" cy="692763"/>
                </a:xfrm>
                <a:noFill/>
              </p:grpSpPr>
              <p:sp>
                <p:nvSpPr>
                  <p:cNvPr id="48" name="Freihandform: Form 47">
                    <a:extLst>
                      <a:ext uri="{FF2B5EF4-FFF2-40B4-BE49-F238E27FC236}">
                        <a16:creationId xmlns:a16="http://schemas.microsoft.com/office/drawing/2014/main" id="{A3760C97-8105-4A90-A5E9-CFE6867D7675}"/>
                      </a:ext>
                    </a:extLst>
                  </p:cNvPr>
                  <p:cNvSpPr/>
                  <p:nvPr/>
                </p:nvSpPr>
                <p:spPr>
                  <a:xfrm>
                    <a:off x="3677557" y="1499568"/>
                    <a:ext cx="67404" cy="79180"/>
                  </a:xfrm>
                  <a:custGeom>
                    <a:avLst/>
                    <a:gdLst>
                      <a:gd name="connsiteX0" fmla="*/ 629 w 67404"/>
                      <a:gd name="connsiteY0" fmla="*/ 79180 h 79180"/>
                      <a:gd name="connsiteX1" fmla="*/ 32830 w 67404"/>
                      <a:gd name="connsiteY1" fmla="*/ 2 h 79180"/>
                      <a:gd name="connsiteX2" fmla="*/ 67396 w 67404"/>
                      <a:gd name="connsiteY2" fmla="*/ 77568 h 79180"/>
                      <a:gd name="connsiteX3" fmla="*/ 629 w 67404"/>
                      <a:gd name="connsiteY3" fmla="*/ 79180 h 79180"/>
                    </a:gdLst>
                    <a:ahLst/>
                    <a:cxnLst>
                      <a:cxn ang="0">
                        <a:pos x="connsiteX0" y="connsiteY0"/>
                      </a:cxn>
                      <a:cxn ang="0">
                        <a:pos x="connsiteX1" y="connsiteY1"/>
                      </a:cxn>
                      <a:cxn ang="0">
                        <a:pos x="connsiteX2" y="connsiteY2"/>
                      </a:cxn>
                      <a:cxn ang="0">
                        <a:pos x="connsiteX3" y="connsiteY3"/>
                      </a:cxn>
                    </a:cxnLst>
                    <a:rect l="l" t="t" r="r" b="b"/>
                    <a:pathLst>
                      <a:path w="67404" h="79180">
                        <a:moveTo>
                          <a:pt x="629" y="79180"/>
                        </a:moveTo>
                        <a:cubicBezTo>
                          <a:pt x="629" y="79180"/>
                          <a:pt x="-7259" y="480"/>
                          <a:pt x="32830" y="2"/>
                        </a:cubicBezTo>
                        <a:cubicBezTo>
                          <a:pt x="68905" y="-428"/>
                          <a:pt x="67396" y="77568"/>
                          <a:pt x="67396" y="77568"/>
                        </a:cubicBezTo>
                        <a:lnTo>
                          <a:pt x="629" y="79180"/>
                        </a:lnTo>
                        <a:close/>
                      </a:path>
                    </a:pathLst>
                  </a:custGeom>
                  <a:noFill/>
                  <a:ln w="22304" cap="rnd">
                    <a:solidFill>
                      <a:srgbClr val="114AA1"/>
                    </a:solidFill>
                    <a:prstDash val="solid"/>
                    <a:round/>
                  </a:ln>
                </p:spPr>
                <p:txBody>
                  <a:bodyPr rtlCol="0" anchor="ctr"/>
                  <a:lstStyle/>
                  <a:p>
                    <a:endParaRPr lang="de-DE"/>
                  </a:p>
                </p:txBody>
              </p:sp>
              <p:sp>
                <p:nvSpPr>
                  <p:cNvPr id="49" name="Freihandform: Form 48">
                    <a:extLst>
                      <a:ext uri="{FF2B5EF4-FFF2-40B4-BE49-F238E27FC236}">
                        <a16:creationId xmlns:a16="http://schemas.microsoft.com/office/drawing/2014/main" id="{064A2D01-3665-7D9E-C6A7-73FAD52E15BC}"/>
                      </a:ext>
                    </a:extLst>
                  </p:cNvPr>
                  <p:cNvSpPr/>
                  <p:nvPr/>
                </p:nvSpPr>
                <p:spPr>
                  <a:xfrm>
                    <a:off x="3592377" y="1116508"/>
                    <a:ext cx="229556" cy="15549"/>
                  </a:xfrm>
                  <a:custGeom>
                    <a:avLst/>
                    <a:gdLst>
                      <a:gd name="connsiteX0" fmla="*/ 0 w 229556"/>
                      <a:gd name="connsiteY0" fmla="*/ 537 h 15549"/>
                      <a:gd name="connsiteX1" fmla="*/ 229105 w 229556"/>
                      <a:gd name="connsiteY1" fmla="*/ 0 h 15549"/>
                      <a:gd name="connsiteX2" fmla="*/ 229556 w 229556"/>
                      <a:gd name="connsiteY2" fmla="*/ 15550 h 15549"/>
                      <a:gd name="connsiteX3" fmla="*/ 192869 w 229556"/>
                      <a:gd name="connsiteY3" fmla="*/ 14921 h 15549"/>
                      <a:gd name="connsiteX4" fmla="*/ 629 w 229556"/>
                      <a:gd name="connsiteY4" fmla="*/ 15276 h 15549"/>
                      <a:gd name="connsiteX5" fmla="*/ 0 w 229556"/>
                      <a:gd name="connsiteY5" fmla="*/ 537 h 15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556" h="15549">
                        <a:moveTo>
                          <a:pt x="0" y="537"/>
                        </a:moveTo>
                        <a:lnTo>
                          <a:pt x="229105" y="0"/>
                        </a:lnTo>
                        <a:lnTo>
                          <a:pt x="229556" y="15550"/>
                        </a:lnTo>
                        <a:lnTo>
                          <a:pt x="192869" y="14921"/>
                        </a:lnTo>
                        <a:lnTo>
                          <a:pt x="629" y="15276"/>
                        </a:lnTo>
                        <a:lnTo>
                          <a:pt x="0" y="537"/>
                        </a:lnTo>
                        <a:close/>
                      </a:path>
                    </a:pathLst>
                  </a:custGeom>
                  <a:noFill/>
                  <a:ln w="22304" cap="rnd">
                    <a:solidFill>
                      <a:srgbClr val="114AA1"/>
                    </a:solidFill>
                    <a:prstDash val="solid"/>
                    <a:round/>
                  </a:ln>
                </p:spPr>
                <p:txBody>
                  <a:bodyPr rtlCol="0" anchor="ctr"/>
                  <a:lstStyle/>
                  <a:p>
                    <a:endParaRPr lang="de-DE"/>
                  </a:p>
                </p:txBody>
              </p:sp>
              <p:sp>
                <p:nvSpPr>
                  <p:cNvPr id="50" name="Freihandform: Form 49">
                    <a:extLst>
                      <a:ext uri="{FF2B5EF4-FFF2-40B4-BE49-F238E27FC236}">
                        <a16:creationId xmlns:a16="http://schemas.microsoft.com/office/drawing/2014/main" id="{57F81388-8EC3-2484-EC23-EC70A83D6D5B}"/>
                      </a:ext>
                    </a:extLst>
                  </p:cNvPr>
                  <p:cNvSpPr/>
                  <p:nvPr/>
                </p:nvSpPr>
                <p:spPr>
                  <a:xfrm>
                    <a:off x="3591571" y="885985"/>
                    <a:ext cx="226353" cy="127740"/>
                  </a:xfrm>
                  <a:custGeom>
                    <a:avLst/>
                    <a:gdLst>
                      <a:gd name="connsiteX0" fmla="*/ 0 w 226353"/>
                      <a:gd name="connsiteY0" fmla="*/ 127741 h 127740"/>
                      <a:gd name="connsiteX1" fmla="*/ 226354 w 226353"/>
                      <a:gd name="connsiteY1" fmla="*/ 127413 h 127740"/>
                      <a:gd name="connsiteX2" fmla="*/ 160683 w 226353"/>
                      <a:gd name="connsiteY2" fmla="*/ 435 h 127740"/>
                      <a:gd name="connsiteX3" fmla="*/ 69249 w 226353"/>
                      <a:gd name="connsiteY3" fmla="*/ 0 h 127740"/>
                      <a:gd name="connsiteX4" fmla="*/ 0 w 226353"/>
                      <a:gd name="connsiteY4" fmla="*/ 127741 h 1277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53" h="127740">
                        <a:moveTo>
                          <a:pt x="0" y="127741"/>
                        </a:moveTo>
                        <a:lnTo>
                          <a:pt x="226354" y="127413"/>
                        </a:lnTo>
                        <a:lnTo>
                          <a:pt x="160683" y="435"/>
                        </a:lnTo>
                        <a:lnTo>
                          <a:pt x="69249" y="0"/>
                        </a:lnTo>
                        <a:lnTo>
                          <a:pt x="0" y="127741"/>
                        </a:lnTo>
                        <a:close/>
                      </a:path>
                    </a:pathLst>
                  </a:custGeom>
                  <a:noFill/>
                  <a:ln w="22304" cap="rnd">
                    <a:solidFill>
                      <a:srgbClr val="114AA1"/>
                    </a:solidFill>
                    <a:prstDash val="solid"/>
                    <a:round/>
                  </a:ln>
                </p:spPr>
                <p:txBody>
                  <a:bodyPr rtlCol="0" anchor="ctr"/>
                  <a:lstStyle/>
                  <a:p>
                    <a:endParaRPr lang="de-DE"/>
                  </a:p>
                </p:txBody>
              </p:sp>
              <p:sp>
                <p:nvSpPr>
                  <p:cNvPr id="51" name="Freihandform: Form 50">
                    <a:extLst>
                      <a:ext uri="{FF2B5EF4-FFF2-40B4-BE49-F238E27FC236}">
                        <a16:creationId xmlns:a16="http://schemas.microsoft.com/office/drawing/2014/main" id="{2FB5D823-DFB0-97C2-FF14-CC63D8CF5B80}"/>
                      </a:ext>
                    </a:extLst>
                  </p:cNvPr>
                  <p:cNvSpPr/>
                  <p:nvPr/>
                </p:nvSpPr>
                <p:spPr>
                  <a:xfrm>
                    <a:off x="3580347" y="1134723"/>
                    <a:ext cx="271762" cy="443595"/>
                  </a:xfrm>
                  <a:custGeom>
                    <a:avLst/>
                    <a:gdLst>
                      <a:gd name="connsiteX0" fmla="*/ 0 w 271762"/>
                      <a:gd name="connsiteY0" fmla="*/ 443595 h 443595"/>
                      <a:gd name="connsiteX1" fmla="*/ 271762 w 271762"/>
                      <a:gd name="connsiteY1" fmla="*/ 443574 h 443595"/>
                      <a:gd name="connsiteX2" fmla="*/ 210428 w 271762"/>
                      <a:gd name="connsiteY2" fmla="*/ 0 h 443595"/>
                      <a:gd name="connsiteX3" fmla="*/ 46381 w 271762"/>
                      <a:gd name="connsiteY3" fmla="*/ 0 h 443595"/>
                      <a:gd name="connsiteX4" fmla="*/ 0 w 271762"/>
                      <a:gd name="connsiteY4" fmla="*/ 443595 h 4435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62" h="443595">
                        <a:moveTo>
                          <a:pt x="0" y="443595"/>
                        </a:moveTo>
                        <a:lnTo>
                          <a:pt x="271762" y="443574"/>
                        </a:lnTo>
                        <a:lnTo>
                          <a:pt x="210428" y="0"/>
                        </a:lnTo>
                        <a:lnTo>
                          <a:pt x="46381" y="0"/>
                        </a:lnTo>
                        <a:lnTo>
                          <a:pt x="0" y="443595"/>
                        </a:lnTo>
                        <a:close/>
                      </a:path>
                    </a:pathLst>
                  </a:custGeom>
                  <a:noFill/>
                  <a:ln w="22304" cap="rnd">
                    <a:solidFill>
                      <a:srgbClr val="114AA1"/>
                    </a:solidFill>
                    <a:prstDash val="solid"/>
                    <a:round/>
                  </a:ln>
                </p:spPr>
                <p:txBody>
                  <a:bodyPr rtlCol="0" anchor="ctr"/>
                  <a:lstStyle/>
                  <a:p>
                    <a:endParaRPr lang="de-DE"/>
                  </a:p>
                </p:txBody>
              </p:sp>
              <p:sp>
                <p:nvSpPr>
                  <p:cNvPr id="52" name="Freihandform: Form 51">
                    <a:extLst>
                      <a:ext uri="{FF2B5EF4-FFF2-40B4-BE49-F238E27FC236}">
                        <a16:creationId xmlns:a16="http://schemas.microsoft.com/office/drawing/2014/main" id="{D0DF647D-EC56-01C9-610A-F93EF19DB004}"/>
                      </a:ext>
                    </a:extLst>
                  </p:cNvPr>
                  <p:cNvSpPr/>
                  <p:nvPr/>
                </p:nvSpPr>
                <p:spPr>
                  <a:xfrm>
                    <a:off x="3639328" y="1014671"/>
                    <a:ext cx="140625" cy="103389"/>
                  </a:xfrm>
                  <a:custGeom>
                    <a:avLst/>
                    <a:gdLst>
                      <a:gd name="connsiteX0" fmla="*/ 0 w 140625"/>
                      <a:gd name="connsiteY0" fmla="*/ 103062 h 103389"/>
                      <a:gd name="connsiteX1" fmla="*/ 140626 w 140625"/>
                      <a:gd name="connsiteY1" fmla="*/ 103390 h 103389"/>
                      <a:gd name="connsiteX2" fmla="*/ 134968 w 140625"/>
                      <a:gd name="connsiteY2" fmla="*/ 0 h 103389"/>
                      <a:gd name="connsiteX3" fmla="*/ 1225 w 140625"/>
                      <a:gd name="connsiteY3" fmla="*/ 602 h 103389"/>
                      <a:gd name="connsiteX4" fmla="*/ 0 w 140625"/>
                      <a:gd name="connsiteY4" fmla="*/ 103062 h 1033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25" h="103389">
                        <a:moveTo>
                          <a:pt x="0" y="103062"/>
                        </a:moveTo>
                        <a:lnTo>
                          <a:pt x="140626" y="103390"/>
                        </a:lnTo>
                        <a:lnTo>
                          <a:pt x="134968" y="0"/>
                        </a:lnTo>
                        <a:lnTo>
                          <a:pt x="1225" y="602"/>
                        </a:lnTo>
                        <a:lnTo>
                          <a:pt x="0" y="103062"/>
                        </a:lnTo>
                        <a:close/>
                      </a:path>
                    </a:pathLst>
                  </a:custGeom>
                  <a:noFill/>
                  <a:ln w="22304" cap="rnd">
                    <a:solidFill>
                      <a:srgbClr val="114AA1"/>
                    </a:solidFill>
                    <a:prstDash val="solid"/>
                    <a:round/>
                  </a:ln>
                </p:spPr>
                <p:txBody>
                  <a:bodyPr rtlCol="0" anchor="ctr"/>
                  <a:lstStyle/>
                  <a:p>
                    <a:endParaRPr lang="de-DE"/>
                  </a:p>
                </p:txBody>
              </p:sp>
            </p:grpSp>
            <p:grpSp>
              <p:nvGrpSpPr>
                <p:cNvPr id="53" name="Grafik 29">
                  <a:extLst>
                    <a:ext uri="{FF2B5EF4-FFF2-40B4-BE49-F238E27FC236}">
                      <a16:creationId xmlns:a16="http://schemas.microsoft.com/office/drawing/2014/main" id="{19FAD39D-158A-3A90-CE16-8B770750AB4D}"/>
                    </a:ext>
                  </a:extLst>
                </p:cNvPr>
                <p:cNvGrpSpPr/>
                <p:nvPr/>
              </p:nvGrpSpPr>
              <p:grpSpPr>
                <a:xfrm>
                  <a:off x="3365868" y="953332"/>
                  <a:ext cx="675918" cy="175518"/>
                  <a:chOff x="3365868" y="953332"/>
                  <a:chExt cx="675918" cy="175518"/>
                </a:xfrm>
                <a:noFill/>
              </p:grpSpPr>
              <p:sp>
                <p:nvSpPr>
                  <p:cNvPr id="54" name="Freihandform: Form 53">
                    <a:extLst>
                      <a:ext uri="{FF2B5EF4-FFF2-40B4-BE49-F238E27FC236}">
                        <a16:creationId xmlns:a16="http://schemas.microsoft.com/office/drawing/2014/main" id="{10A934FE-8359-5EE7-56B9-7F564D9ABF7F}"/>
                      </a:ext>
                    </a:extLst>
                  </p:cNvPr>
                  <p:cNvSpPr/>
                  <p:nvPr/>
                </p:nvSpPr>
                <p:spPr>
                  <a:xfrm>
                    <a:off x="3849681" y="955169"/>
                    <a:ext cx="180574" cy="61882"/>
                  </a:xfrm>
                  <a:custGeom>
                    <a:avLst/>
                    <a:gdLst>
                      <a:gd name="connsiteX0" fmla="*/ 0 w 180574"/>
                      <a:gd name="connsiteY0" fmla="*/ 61882 h 61882"/>
                      <a:gd name="connsiteX1" fmla="*/ 180575 w 180574"/>
                      <a:gd name="connsiteY1" fmla="*/ 0 h 61882"/>
                    </a:gdLst>
                    <a:ahLst/>
                    <a:cxnLst>
                      <a:cxn ang="0">
                        <a:pos x="connsiteX0" y="connsiteY0"/>
                      </a:cxn>
                      <a:cxn ang="0">
                        <a:pos x="connsiteX1" y="connsiteY1"/>
                      </a:cxn>
                    </a:cxnLst>
                    <a:rect l="l" t="t" r="r" b="b"/>
                    <a:pathLst>
                      <a:path w="180574" h="61882">
                        <a:moveTo>
                          <a:pt x="0" y="61882"/>
                        </a:moveTo>
                        <a:lnTo>
                          <a:pt x="180575" y="0"/>
                        </a:lnTo>
                      </a:path>
                    </a:pathLst>
                  </a:custGeom>
                  <a:noFill/>
                  <a:ln w="22304" cap="rnd">
                    <a:solidFill>
                      <a:srgbClr val="114AA1"/>
                    </a:solidFill>
                    <a:prstDash val="solid"/>
                    <a:round/>
                  </a:ln>
                </p:spPr>
                <p:txBody>
                  <a:bodyPr rtlCol="0" anchor="ctr"/>
                  <a:lstStyle/>
                  <a:p>
                    <a:endParaRPr lang="de-DE"/>
                  </a:p>
                </p:txBody>
              </p:sp>
              <p:sp>
                <p:nvSpPr>
                  <p:cNvPr id="55" name="Freihandform: Form 54">
                    <a:extLst>
                      <a:ext uri="{FF2B5EF4-FFF2-40B4-BE49-F238E27FC236}">
                        <a16:creationId xmlns:a16="http://schemas.microsoft.com/office/drawing/2014/main" id="{8976BF63-4CC2-B81B-64D8-6EB949496F89}"/>
                      </a:ext>
                    </a:extLst>
                  </p:cNvPr>
                  <p:cNvSpPr/>
                  <p:nvPr/>
                </p:nvSpPr>
                <p:spPr>
                  <a:xfrm>
                    <a:off x="3854731" y="1088804"/>
                    <a:ext cx="187054" cy="35763"/>
                  </a:xfrm>
                  <a:custGeom>
                    <a:avLst/>
                    <a:gdLst>
                      <a:gd name="connsiteX0" fmla="*/ 0 w 187054"/>
                      <a:gd name="connsiteY0" fmla="*/ 0 h 35763"/>
                      <a:gd name="connsiteX1" fmla="*/ 187055 w 187054"/>
                      <a:gd name="connsiteY1" fmla="*/ 35764 h 35763"/>
                    </a:gdLst>
                    <a:ahLst/>
                    <a:cxnLst>
                      <a:cxn ang="0">
                        <a:pos x="connsiteX0" y="connsiteY0"/>
                      </a:cxn>
                      <a:cxn ang="0">
                        <a:pos x="connsiteX1" y="connsiteY1"/>
                      </a:cxn>
                    </a:cxnLst>
                    <a:rect l="l" t="t" r="r" b="b"/>
                    <a:pathLst>
                      <a:path w="187054" h="35763">
                        <a:moveTo>
                          <a:pt x="0" y="0"/>
                        </a:moveTo>
                        <a:lnTo>
                          <a:pt x="187055" y="35764"/>
                        </a:lnTo>
                      </a:path>
                    </a:pathLst>
                  </a:custGeom>
                  <a:noFill/>
                  <a:ln w="22304" cap="rnd">
                    <a:solidFill>
                      <a:srgbClr val="114AA1"/>
                    </a:solidFill>
                    <a:prstDash val="solid"/>
                    <a:round/>
                  </a:ln>
                </p:spPr>
                <p:txBody>
                  <a:bodyPr rtlCol="0" anchor="ctr"/>
                  <a:lstStyle/>
                  <a:p>
                    <a:endParaRPr lang="de-DE"/>
                  </a:p>
                </p:txBody>
              </p:sp>
              <p:sp>
                <p:nvSpPr>
                  <p:cNvPr id="56" name="Freihandform: Form 55">
                    <a:extLst>
                      <a:ext uri="{FF2B5EF4-FFF2-40B4-BE49-F238E27FC236}">
                        <a16:creationId xmlns:a16="http://schemas.microsoft.com/office/drawing/2014/main" id="{B34C2D6C-58B4-072A-2F16-02CD189FD096}"/>
                      </a:ext>
                    </a:extLst>
                  </p:cNvPr>
                  <p:cNvSpPr/>
                  <p:nvPr/>
                </p:nvSpPr>
                <p:spPr>
                  <a:xfrm>
                    <a:off x="3376668" y="953332"/>
                    <a:ext cx="169011" cy="61887"/>
                  </a:xfrm>
                  <a:custGeom>
                    <a:avLst/>
                    <a:gdLst>
                      <a:gd name="connsiteX0" fmla="*/ 169012 w 169011"/>
                      <a:gd name="connsiteY0" fmla="*/ 61888 h 61887"/>
                      <a:gd name="connsiteX1" fmla="*/ 0 w 169011"/>
                      <a:gd name="connsiteY1" fmla="*/ 0 h 61887"/>
                    </a:gdLst>
                    <a:ahLst/>
                    <a:cxnLst>
                      <a:cxn ang="0">
                        <a:pos x="connsiteX0" y="connsiteY0"/>
                      </a:cxn>
                      <a:cxn ang="0">
                        <a:pos x="connsiteX1" y="connsiteY1"/>
                      </a:cxn>
                    </a:cxnLst>
                    <a:rect l="l" t="t" r="r" b="b"/>
                    <a:pathLst>
                      <a:path w="169011" h="61887">
                        <a:moveTo>
                          <a:pt x="169012" y="61888"/>
                        </a:moveTo>
                        <a:lnTo>
                          <a:pt x="0" y="0"/>
                        </a:lnTo>
                      </a:path>
                    </a:pathLst>
                  </a:custGeom>
                  <a:noFill/>
                  <a:ln w="22304" cap="rnd">
                    <a:solidFill>
                      <a:srgbClr val="114AA1"/>
                    </a:solidFill>
                    <a:prstDash val="solid"/>
                    <a:round/>
                  </a:ln>
                </p:spPr>
                <p:txBody>
                  <a:bodyPr rtlCol="0" anchor="ctr"/>
                  <a:lstStyle/>
                  <a:p>
                    <a:endParaRPr lang="de-DE"/>
                  </a:p>
                </p:txBody>
              </p:sp>
              <p:sp>
                <p:nvSpPr>
                  <p:cNvPr id="57" name="Freihandform: Form 56">
                    <a:extLst>
                      <a:ext uri="{FF2B5EF4-FFF2-40B4-BE49-F238E27FC236}">
                        <a16:creationId xmlns:a16="http://schemas.microsoft.com/office/drawing/2014/main" id="{03F2668F-3180-FCD8-36FF-4D5278EE26B9}"/>
                      </a:ext>
                    </a:extLst>
                  </p:cNvPr>
                  <p:cNvSpPr/>
                  <p:nvPr/>
                </p:nvSpPr>
                <p:spPr>
                  <a:xfrm>
                    <a:off x="3365868" y="1093087"/>
                    <a:ext cx="175088" cy="35763"/>
                  </a:xfrm>
                  <a:custGeom>
                    <a:avLst/>
                    <a:gdLst>
                      <a:gd name="connsiteX0" fmla="*/ 175089 w 175088"/>
                      <a:gd name="connsiteY0" fmla="*/ 0 h 35763"/>
                      <a:gd name="connsiteX1" fmla="*/ 0 w 175088"/>
                      <a:gd name="connsiteY1" fmla="*/ 35764 h 35763"/>
                    </a:gdLst>
                    <a:ahLst/>
                    <a:cxnLst>
                      <a:cxn ang="0">
                        <a:pos x="connsiteX0" y="connsiteY0"/>
                      </a:cxn>
                      <a:cxn ang="0">
                        <a:pos x="connsiteX1" y="connsiteY1"/>
                      </a:cxn>
                    </a:cxnLst>
                    <a:rect l="l" t="t" r="r" b="b"/>
                    <a:pathLst>
                      <a:path w="175088" h="35763">
                        <a:moveTo>
                          <a:pt x="175089" y="0"/>
                        </a:moveTo>
                        <a:lnTo>
                          <a:pt x="0" y="35764"/>
                        </a:lnTo>
                      </a:path>
                    </a:pathLst>
                  </a:custGeom>
                  <a:noFill/>
                  <a:ln w="22304" cap="rnd">
                    <a:solidFill>
                      <a:srgbClr val="114AA1"/>
                    </a:solidFill>
                    <a:prstDash val="solid"/>
                    <a:round/>
                  </a:ln>
                </p:spPr>
                <p:txBody>
                  <a:bodyPr rtlCol="0" anchor="ctr"/>
                  <a:lstStyle/>
                  <a:p>
                    <a:endParaRPr lang="de-DE"/>
                  </a:p>
                </p:txBody>
              </p:sp>
            </p:grpSp>
          </p:grpSp>
          <p:sp>
            <p:nvSpPr>
              <p:cNvPr id="14" name="Textfeld 13">
                <a:extLst>
                  <a:ext uri="{FF2B5EF4-FFF2-40B4-BE49-F238E27FC236}">
                    <a16:creationId xmlns:a16="http://schemas.microsoft.com/office/drawing/2014/main" id="{27027906-AFF5-4365-63CA-8866244781BE}"/>
                  </a:ext>
                </a:extLst>
              </p:cNvPr>
              <p:cNvSpPr txBox="1"/>
              <p:nvPr/>
            </p:nvSpPr>
            <p:spPr>
              <a:xfrm>
                <a:off x="4168279" y="995005"/>
                <a:ext cx="1476482" cy="553998"/>
              </a:xfrm>
              <a:prstGeom prst="rect">
                <a:avLst/>
              </a:prstGeom>
              <a:noFill/>
            </p:spPr>
            <p:txBody>
              <a:bodyPr wrap="square" rtlCol="0">
                <a:spAutoFit/>
              </a:bodyPr>
              <a:lstStyle/>
              <a:p>
                <a:r>
                  <a:rPr lang="de-DE" sz="1500" dirty="0">
                    <a:solidFill>
                      <a:srgbClr val="03428D"/>
                    </a:solidFill>
                  </a:rPr>
                  <a:t>Leuchtturm-</a:t>
                </a:r>
              </a:p>
              <a:p>
                <a:r>
                  <a:rPr lang="de-DE" sz="1500" dirty="0" err="1">
                    <a:solidFill>
                      <a:srgbClr val="03428D"/>
                    </a:solidFill>
                  </a:rPr>
                  <a:t>funktion</a:t>
                </a:r>
                <a:endParaRPr lang="de-DE" sz="1500" dirty="0">
                  <a:solidFill>
                    <a:srgbClr val="03428D"/>
                  </a:solidFill>
                </a:endParaRPr>
              </a:p>
            </p:txBody>
          </p:sp>
        </p:grpSp>
        <p:pic>
          <p:nvPicPr>
            <p:cNvPr id="69" name="Grafik 68">
              <a:extLst>
                <a:ext uri="{FF2B5EF4-FFF2-40B4-BE49-F238E27FC236}">
                  <a16:creationId xmlns:a16="http://schemas.microsoft.com/office/drawing/2014/main" id="{9848B2D9-1880-B003-EF42-F10EFEEF7942}"/>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8361874">
              <a:off x="5270552" y="1451590"/>
              <a:ext cx="290062" cy="797042"/>
            </a:xfrm>
            <a:prstGeom prst="rect">
              <a:avLst/>
            </a:prstGeom>
          </p:spPr>
        </p:pic>
      </p:grpSp>
      <p:grpSp>
        <p:nvGrpSpPr>
          <p:cNvPr id="72" name="Gruppieren 71">
            <a:extLst>
              <a:ext uri="{FF2B5EF4-FFF2-40B4-BE49-F238E27FC236}">
                <a16:creationId xmlns:a16="http://schemas.microsoft.com/office/drawing/2014/main" id="{B2697562-EE52-E3AC-DDDF-A6A87F6EACF4}"/>
              </a:ext>
            </a:extLst>
          </p:cNvPr>
          <p:cNvGrpSpPr/>
          <p:nvPr/>
        </p:nvGrpSpPr>
        <p:grpSpPr>
          <a:xfrm>
            <a:off x="3149927" y="3821167"/>
            <a:ext cx="2274608" cy="1071348"/>
            <a:chOff x="3149927" y="3821167"/>
            <a:chExt cx="2274608" cy="1071348"/>
          </a:xfrm>
        </p:grpSpPr>
        <p:grpSp>
          <p:nvGrpSpPr>
            <p:cNvPr id="61" name="Gruppieren 60">
              <a:extLst>
                <a:ext uri="{FF2B5EF4-FFF2-40B4-BE49-F238E27FC236}">
                  <a16:creationId xmlns:a16="http://schemas.microsoft.com/office/drawing/2014/main" id="{53BB53C9-3910-675C-1709-90391161EABB}"/>
                </a:ext>
              </a:extLst>
            </p:cNvPr>
            <p:cNvGrpSpPr/>
            <p:nvPr/>
          </p:nvGrpSpPr>
          <p:grpSpPr>
            <a:xfrm>
              <a:off x="3149927" y="4172515"/>
              <a:ext cx="2274608" cy="720000"/>
              <a:chOff x="3402525" y="3995817"/>
              <a:chExt cx="2274608" cy="720000"/>
            </a:xfrm>
          </p:grpSpPr>
          <p:pic>
            <p:nvPicPr>
              <p:cNvPr id="34" name="Grafik 33">
                <a:extLst>
                  <a:ext uri="{FF2B5EF4-FFF2-40B4-BE49-F238E27FC236}">
                    <a16:creationId xmlns:a16="http://schemas.microsoft.com/office/drawing/2014/main" id="{B859B90B-6FA9-4A3A-3CB9-987B2150C361}"/>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3402525" y="3995817"/>
                <a:ext cx="720000" cy="720000"/>
              </a:xfrm>
              <a:prstGeom prst="rect">
                <a:avLst/>
              </a:prstGeom>
            </p:spPr>
          </p:pic>
          <p:sp>
            <p:nvSpPr>
              <p:cNvPr id="21" name="Textfeld 20">
                <a:extLst>
                  <a:ext uri="{FF2B5EF4-FFF2-40B4-BE49-F238E27FC236}">
                    <a16:creationId xmlns:a16="http://schemas.microsoft.com/office/drawing/2014/main" id="{4919059F-C29C-9EB3-108E-DAE1D2A0B056}"/>
                  </a:ext>
                </a:extLst>
              </p:cNvPr>
              <p:cNvSpPr txBox="1"/>
              <p:nvPr/>
            </p:nvSpPr>
            <p:spPr>
              <a:xfrm>
                <a:off x="4258084" y="4055452"/>
                <a:ext cx="1419049" cy="553998"/>
              </a:xfrm>
              <a:prstGeom prst="rect">
                <a:avLst/>
              </a:prstGeom>
              <a:noFill/>
            </p:spPr>
            <p:txBody>
              <a:bodyPr wrap="square" rtlCol="0">
                <a:spAutoFit/>
              </a:bodyPr>
              <a:lstStyle/>
              <a:p>
                <a:r>
                  <a:rPr lang="de-DE" sz="1500" dirty="0">
                    <a:solidFill>
                      <a:srgbClr val="03428D"/>
                    </a:solidFill>
                  </a:rPr>
                  <a:t>Schulgremien </a:t>
                </a:r>
              </a:p>
              <a:p>
                <a:r>
                  <a:rPr lang="de-DE" sz="1500" dirty="0">
                    <a:solidFill>
                      <a:srgbClr val="03428D"/>
                    </a:solidFill>
                  </a:rPr>
                  <a:t>einbinden</a:t>
                </a:r>
              </a:p>
            </p:txBody>
          </p:sp>
        </p:grpSp>
        <p:pic>
          <p:nvPicPr>
            <p:cNvPr id="70" name="Grafik 69">
              <a:extLst>
                <a:ext uri="{FF2B5EF4-FFF2-40B4-BE49-F238E27FC236}">
                  <a16:creationId xmlns:a16="http://schemas.microsoft.com/office/drawing/2014/main" id="{2A206F6E-6202-E646-75DF-4CDBD2FB8558}"/>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3761763">
              <a:off x="4496650" y="3659788"/>
              <a:ext cx="290062" cy="612819"/>
            </a:xfrm>
            <a:prstGeom prst="rect">
              <a:avLst/>
            </a:prstGeom>
          </p:spPr>
        </p:pic>
      </p:grpSp>
      <p:grpSp>
        <p:nvGrpSpPr>
          <p:cNvPr id="10" name="Gruppieren 9">
            <a:extLst>
              <a:ext uri="{FF2B5EF4-FFF2-40B4-BE49-F238E27FC236}">
                <a16:creationId xmlns:a16="http://schemas.microsoft.com/office/drawing/2014/main" id="{B20170B2-07A0-158C-7879-66B7B76F580D}"/>
              </a:ext>
            </a:extLst>
          </p:cNvPr>
          <p:cNvGrpSpPr/>
          <p:nvPr/>
        </p:nvGrpSpPr>
        <p:grpSpPr>
          <a:xfrm>
            <a:off x="5908583" y="776808"/>
            <a:ext cx="2277545" cy="1384089"/>
            <a:chOff x="5908583" y="776808"/>
            <a:chExt cx="2277545" cy="1384089"/>
          </a:xfrm>
        </p:grpSpPr>
        <p:grpSp>
          <p:nvGrpSpPr>
            <p:cNvPr id="40" name="Gruppieren 39">
              <a:extLst>
                <a:ext uri="{FF2B5EF4-FFF2-40B4-BE49-F238E27FC236}">
                  <a16:creationId xmlns:a16="http://schemas.microsoft.com/office/drawing/2014/main" id="{461BCA81-DBCB-1B81-782A-48ADC0DC1751}"/>
                </a:ext>
              </a:extLst>
            </p:cNvPr>
            <p:cNvGrpSpPr/>
            <p:nvPr/>
          </p:nvGrpSpPr>
          <p:grpSpPr>
            <a:xfrm>
              <a:off x="5908583" y="776808"/>
              <a:ext cx="2277545" cy="720000"/>
              <a:chOff x="5908583" y="776808"/>
              <a:chExt cx="2277545" cy="720000"/>
            </a:xfrm>
          </p:grpSpPr>
          <p:pic>
            <p:nvPicPr>
              <p:cNvPr id="11" name="Grafik 10">
                <a:extLst>
                  <a:ext uri="{FF2B5EF4-FFF2-40B4-BE49-F238E27FC236}">
                    <a16:creationId xmlns:a16="http://schemas.microsoft.com/office/drawing/2014/main" id="{4A749B30-B85F-2631-85DC-715073EFA493}"/>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5908583" y="776808"/>
                <a:ext cx="671073" cy="720000"/>
              </a:xfrm>
              <a:prstGeom prst="rect">
                <a:avLst/>
              </a:prstGeom>
            </p:spPr>
          </p:pic>
          <p:sp>
            <p:nvSpPr>
              <p:cNvPr id="15" name="Textfeld 14">
                <a:extLst>
                  <a:ext uri="{FF2B5EF4-FFF2-40B4-BE49-F238E27FC236}">
                    <a16:creationId xmlns:a16="http://schemas.microsoft.com/office/drawing/2014/main" id="{4EB4DDEA-1C29-4FDB-8EC8-260B94C2712B}"/>
                  </a:ext>
                </a:extLst>
              </p:cNvPr>
              <p:cNvSpPr txBox="1"/>
              <p:nvPr/>
            </p:nvSpPr>
            <p:spPr>
              <a:xfrm>
                <a:off x="6722368" y="873455"/>
                <a:ext cx="1463760" cy="553998"/>
              </a:xfrm>
              <a:prstGeom prst="rect">
                <a:avLst/>
              </a:prstGeom>
              <a:noFill/>
            </p:spPr>
            <p:txBody>
              <a:bodyPr wrap="square" rtlCol="0">
                <a:spAutoFit/>
              </a:bodyPr>
              <a:lstStyle/>
              <a:p>
                <a:r>
                  <a:rPr lang="de-DE" sz="1500" dirty="0">
                    <a:solidFill>
                      <a:srgbClr val="03428D"/>
                    </a:solidFill>
                  </a:rPr>
                  <a:t>Unterrichts-</a:t>
                </a:r>
              </a:p>
              <a:p>
                <a:r>
                  <a:rPr lang="de-DE" sz="1500" dirty="0" err="1">
                    <a:solidFill>
                      <a:srgbClr val="03428D"/>
                    </a:solidFill>
                  </a:rPr>
                  <a:t>entwicklung</a:t>
                </a:r>
                <a:endParaRPr lang="de-DE" sz="1500" dirty="0">
                  <a:solidFill>
                    <a:srgbClr val="03428D"/>
                  </a:solidFill>
                </a:endParaRPr>
              </a:p>
            </p:txBody>
          </p:sp>
        </p:grpSp>
        <p:pic>
          <p:nvPicPr>
            <p:cNvPr id="71" name="Grafik 70">
              <a:extLst>
                <a:ext uri="{FF2B5EF4-FFF2-40B4-BE49-F238E27FC236}">
                  <a16:creationId xmlns:a16="http://schemas.microsoft.com/office/drawing/2014/main" id="{CF399960-AE10-3A5F-7CAE-63EE1DB104E4}"/>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12493485">
              <a:off x="6118819" y="1595159"/>
              <a:ext cx="290062" cy="565738"/>
            </a:xfrm>
            <a:prstGeom prst="rect">
              <a:avLst/>
            </a:prstGeom>
          </p:spPr>
        </p:pic>
      </p:grpSp>
      <p:grpSp>
        <p:nvGrpSpPr>
          <p:cNvPr id="74" name="Gruppieren 73">
            <a:extLst>
              <a:ext uri="{FF2B5EF4-FFF2-40B4-BE49-F238E27FC236}">
                <a16:creationId xmlns:a16="http://schemas.microsoft.com/office/drawing/2014/main" id="{0207E452-25C5-7B59-2D7C-4371DEDFF8DF}"/>
              </a:ext>
            </a:extLst>
          </p:cNvPr>
          <p:cNvGrpSpPr/>
          <p:nvPr/>
        </p:nvGrpSpPr>
        <p:grpSpPr>
          <a:xfrm>
            <a:off x="1693168" y="3040375"/>
            <a:ext cx="3754110" cy="798364"/>
            <a:chOff x="1658387" y="2925726"/>
            <a:chExt cx="3754110" cy="798364"/>
          </a:xfrm>
        </p:grpSpPr>
        <p:pic>
          <p:nvPicPr>
            <p:cNvPr id="5" name="Grafik 4">
              <a:extLst>
                <a:ext uri="{FF2B5EF4-FFF2-40B4-BE49-F238E27FC236}">
                  <a16:creationId xmlns:a16="http://schemas.microsoft.com/office/drawing/2014/main" id="{C4562F2D-A58F-0CD7-EFE4-8844CE49B9F5}"/>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1658387" y="3074931"/>
              <a:ext cx="841164" cy="649159"/>
            </a:xfrm>
            <a:prstGeom prst="rect">
              <a:avLst/>
            </a:prstGeom>
          </p:spPr>
        </p:pic>
        <p:sp>
          <p:nvSpPr>
            <p:cNvPr id="22" name="Textfeld 21">
              <a:extLst>
                <a:ext uri="{FF2B5EF4-FFF2-40B4-BE49-F238E27FC236}">
                  <a16:creationId xmlns:a16="http://schemas.microsoft.com/office/drawing/2014/main" id="{5C1CAE7E-EFDF-1946-C221-AF06E27882ED}"/>
                </a:ext>
              </a:extLst>
            </p:cNvPr>
            <p:cNvSpPr txBox="1"/>
            <p:nvPr/>
          </p:nvSpPr>
          <p:spPr>
            <a:xfrm>
              <a:off x="2593590" y="3152001"/>
              <a:ext cx="2818907" cy="553998"/>
            </a:xfrm>
            <a:prstGeom prst="rect">
              <a:avLst/>
            </a:prstGeom>
            <a:noFill/>
          </p:spPr>
          <p:txBody>
            <a:bodyPr wrap="square" rtlCol="0">
              <a:spAutoFit/>
            </a:bodyPr>
            <a:lstStyle/>
            <a:p>
              <a:r>
                <a:rPr lang="de-DE" sz="1500" dirty="0">
                  <a:solidFill>
                    <a:srgbClr val="03428D"/>
                  </a:solidFill>
                </a:rPr>
                <a:t>CO</a:t>
              </a:r>
              <a:r>
                <a:rPr lang="de-DE" sz="1500" baseline="-25000" dirty="0">
                  <a:solidFill>
                    <a:srgbClr val="03428D"/>
                  </a:solidFill>
                </a:rPr>
                <a:t>2</a:t>
              </a:r>
              <a:r>
                <a:rPr lang="de-DE" sz="1500" dirty="0">
                  <a:solidFill>
                    <a:srgbClr val="03428D"/>
                  </a:solidFill>
                </a:rPr>
                <a:t>-Fußabdruck </a:t>
              </a:r>
            </a:p>
            <a:p>
              <a:r>
                <a:rPr lang="de-DE" sz="1500" dirty="0">
                  <a:solidFill>
                    <a:srgbClr val="03428D"/>
                  </a:solidFill>
                </a:rPr>
                <a:t>erneuern</a:t>
              </a:r>
            </a:p>
          </p:txBody>
        </p:sp>
        <p:pic>
          <p:nvPicPr>
            <p:cNvPr id="30" name="Grafik 29">
              <a:extLst>
                <a:ext uri="{FF2B5EF4-FFF2-40B4-BE49-F238E27FC236}">
                  <a16:creationId xmlns:a16="http://schemas.microsoft.com/office/drawing/2014/main" id="{0DBBA8E1-524F-F738-0EFE-631EEF55DA0F}"/>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5014954">
              <a:off x="4532225" y="2672236"/>
              <a:ext cx="290062" cy="797042"/>
            </a:xfrm>
            <a:prstGeom prst="rect">
              <a:avLst/>
            </a:prstGeom>
          </p:spPr>
        </p:pic>
      </p:grpSp>
    </p:spTree>
    <p:extLst>
      <p:ext uri="{BB962C8B-B14F-4D97-AF65-F5344CB8AC3E}">
        <p14:creationId xmlns:p14="http://schemas.microsoft.com/office/powerpoint/2010/main" val="3805920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6635B24-BCA1-BD40-9E28-837559C18F18}"/>
              </a:ext>
            </a:extLst>
          </p:cNvPr>
          <p:cNvSpPr>
            <a:spLocks noGrp="1"/>
          </p:cNvSpPr>
          <p:nvPr>
            <p:ph type="title"/>
          </p:nvPr>
        </p:nvSpPr>
        <p:spPr/>
        <p:txBody>
          <a:bodyPr/>
          <a:lstStyle/>
          <a:p>
            <a:r>
              <a:rPr lang="de-DE" dirty="0"/>
              <a:t>Rezertifizierung als Klimaschule</a:t>
            </a:r>
          </a:p>
        </p:txBody>
      </p:sp>
      <p:sp>
        <p:nvSpPr>
          <p:cNvPr id="3" name="Inhaltsplatzhalter 2">
            <a:extLst>
              <a:ext uri="{FF2B5EF4-FFF2-40B4-BE49-F238E27FC236}">
                <a16:creationId xmlns:a16="http://schemas.microsoft.com/office/drawing/2014/main" id="{758F5841-2630-8A2F-4D83-B82D0DEA20E7}"/>
              </a:ext>
            </a:extLst>
          </p:cNvPr>
          <p:cNvSpPr>
            <a:spLocks noGrp="1"/>
          </p:cNvSpPr>
          <p:nvPr>
            <p:ph idx="1"/>
          </p:nvPr>
        </p:nvSpPr>
        <p:spPr>
          <a:xfrm>
            <a:off x="838200" y="1825625"/>
            <a:ext cx="10958565" cy="3676626"/>
          </a:xfrm>
        </p:spPr>
        <p:txBody>
          <a:bodyPr>
            <a:normAutofit/>
          </a:bodyPr>
          <a:lstStyle/>
          <a:p>
            <a:r>
              <a:rPr lang="de-DE" dirty="0"/>
              <a:t>Rezertifizierung erst nach 4 Jahren</a:t>
            </a:r>
          </a:p>
          <a:p>
            <a:r>
              <a:rPr lang="de-DE" dirty="0"/>
              <a:t>Höherstufung jährlich möglich</a:t>
            </a:r>
          </a:p>
          <a:p>
            <a:r>
              <a:rPr lang="de-DE" dirty="0"/>
              <a:t>Auszeichnung nur in Silber und Gold</a:t>
            </a:r>
          </a:p>
          <a:p>
            <a:r>
              <a:rPr lang="de-DE" dirty="0"/>
              <a:t>Ziele: Entwicklungsprozess ausbauen </a:t>
            </a:r>
          </a:p>
          <a:p>
            <a:pPr marL="0" indent="0">
              <a:buNone/>
            </a:pPr>
            <a:r>
              <a:rPr lang="de-DE" dirty="0"/>
              <a:t>   und verstetigen</a:t>
            </a:r>
          </a:p>
          <a:p>
            <a:pPr marL="0" indent="0">
              <a:buNone/>
            </a:pPr>
            <a:endParaRPr lang="de-DE" dirty="0"/>
          </a:p>
          <a:p>
            <a:pPr marL="0" indent="0">
              <a:buNone/>
            </a:pPr>
            <a:r>
              <a:rPr lang="de-DE" dirty="0"/>
              <a:t>	</a:t>
            </a:r>
            <a:r>
              <a:rPr lang="de-DE" dirty="0">
                <a:hlinkClick r:id="rId2"/>
              </a:rPr>
              <a:t>Die Kriterien zur Rezertifizierung im Überblick</a:t>
            </a:r>
            <a:endParaRPr lang="de-DE" dirty="0"/>
          </a:p>
        </p:txBody>
      </p:sp>
      <p:pic>
        <p:nvPicPr>
          <p:cNvPr id="4" name="Grafik 3">
            <a:extLst>
              <a:ext uri="{FF2B5EF4-FFF2-40B4-BE49-F238E27FC236}">
                <a16:creationId xmlns:a16="http://schemas.microsoft.com/office/drawing/2014/main" id="{AF382459-C989-6D38-35D2-E41C72D13EFF}"/>
              </a:ext>
            </a:extLst>
          </p:cNvPr>
          <p:cNvPicPr>
            <a:picLocks noChangeAspect="1"/>
          </p:cNvPicPr>
          <p:nvPr/>
        </p:nvPicPr>
        <p:blipFill>
          <a:blip r:embed="rId3">
            <a:extLst>
              <a:ext uri="{96DAC541-7B7A-43D3-8B79-37D633B846F1}">
                <asvg:svgBlip xmlns:asvg="http://schemas.microsoft.com/office/drawing/2016/SVG/main" r:embed="rId4"/>
              </a:ext>
            </a:extLst>
          </a:blip>
          <a:srcRect b="13077"/>
          <a:stretch/>
        </p:blipFill>
        <p:spPr>
          <a:xfrm>
            <a:off x="6571622" y="1690692"/>
            <a:ext cx="5499798" cy="2689095"/>
          </a:xfrm>
          <a:prstGeom prst="rect">
            <a:avLst/>
          </a:prstGeom>
        </p:spPr>
      </p:pic>
      <p:pic>
        <p:nvPicPr>
          <p:cNvPr id="6" name="Grafik 5" descr="Ein Bild, das Grafiken, Grafikdesign, Symbol, Logo enthält.&#10;&#10;KI-generierte Inhalte können fehlerhaft sein.">
            <a:extLst>
              <a:ext uri="{FF2B5EF4-FFF2-40B4-BE49-F238E27FC236}">
                <a16:creationId xmlns:a16="http://schemas.microsoft.com/office/drawing/2014/main" id="{D3AAD3C0-A4A8-A652-B77B-5BC8F0C7A8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7813" y="4662435"/>
            <a:ext cx="783687" cy="1170633"/>
          </a:xfrm>
          <a:prstGeom prst="rect">
            <a:avLst/>
          </a:prstGeom>
        </p:spPr>
      </p:pic>
    </p:spTree>
    <p:extLst>
      <p:ext uri="{BB962C8B-B14F-4D97-AF65-F5344CB8AC3E}">
        <p14:creationId xmlns:p14="http://schemas.microsoft.com/office/powerpoint/2010/main" val="3429392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5" name="Grafik 4" descr="Ein Bild, das Wirbellose, Wurm enthält.&#10;&#10;Automatisch generierte Beschreibung"/>
          <p:cNvPicPr>
            <a:picLocks noChangeAspect="1"/>
          </p:cNvPicPr>
          <p:nvPr/>
        </p:nvPicPr>
        <p:blipFill>
          <a:blip r:embed="rId2"/>
          <a:stretch/>
        </p:blipFill>
        <p:spPr bwMode="auto">
          <a:xfrm>
            <a:off x="-114300" y="3111500"/>
            <a:ext cx="12192000" cy="3048000"/>
          </a:xfrm>
          <a:prstGeom prst="rect">
            <a:avLst/>
          </a:prstGeom>
        </p:spPr>
      </p:pic>
      <p:sp>
        <p:nvSpPr>
          <p:cNvPr id="3" name="Titel 2"/>
          <p:cNvSpPr>
            <a:spLocks noGrp="1"/>
          </p:cNvSpPr>
          <p:nvPr>
            <p:ph type="title"/>
          </p:nvPr>
        </p:nvSpPr>
        <p:spPr bwMode="auto">
          <a:xfrm>
            <a:off x="838200" y="1219200"/>
            <a:ext cx="10870622" cy="2852737"/>
          </a:xfrm>
        </p:spPr>
        <p:txBody>
          <a:bodyPr anchor="ctr">
            <a:normAutofit/>
          </a:bodyPr>
          <a:lstStyle/>
          <a:p>
            <a:pPr algn="ctr">
              <a:defRPr/>
            </a:pPr>
            <a:r>
              <a:rPr lang="de-DE" sz="5400" dirty="0"/>
              <a:t>Klimaschule in der Praxis</a:t>
            </a:r>
            <a:endParaRPr sz="5400" dirty="0"/>
          </a:p>
        </p:txBody>
      </p:sp>
      <p:pic>
        <p:nvPicPr>
          <p:cNvPr id="2" name="Grafik 1">
            <a:extLst>
              <a:ext uri="{FF2B5EF4-FFF2-40B4-BE49-F238E27FC236}">
                <a16:creationId xmlns:a16="http://schemas.microsoft.com/office/drawing/2014/main" id="{FB914B5E-558C-8051-7EC4-B3746A0F0E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50607" y="3245802"/>
            <a:ext cx="1090785" cy="1176685"/>
          </a:xfrm>
          <a:prstGeom prst="rect">
            <a:avLst/>
          </a:prstGeom>
        </p:spPr>
      </p:pic>
    </p:spTree>
    <p:extLst>
      <p:ext uri="{BB962C8B-B14F-4D97-AF65-F5344CB8AC3E}">
        <p14:creationId xmlns:p14="http://schemas.microsoft.com/office/powerpoint/2010/main" val="381420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45A78EB-8B20-4F37-9B56-3AA54A8896A6}"/>
              </a:ext>
            </a:extLst>
          </p:cNvPr>
          <p:cNvSpPr>
            <a:spLocks noGrp="1"/>
          </p:cNvSpPr>
          <p:nvPr>
            <p:ph type="title"/>
          </p:nvPr>
        </p:nvSpPr>
        <p:spPr>
          <a:xfrm>
            <a:off x="1855960" y="365129"/>
            <a:ext cx="9497840" cy="1325563"/>
          </a:xfrm>
        </p:spPr>
        <p:txBody>
          <a:bodyPr/>
          <a:lstStyle/>
          <a:p>
            <a:r>
              <a:rPr lang="de-DE"/>
              <a:t>Beispiel für Klimaschutzmaßnahmen</a:t>
            </a:r>
          </a:p>
        </p:txBody>
      </p:sp>
      <p:graphicFrame>
        <p:nvGraphicFramePr>
          <p:cNvPr id="4" name="Tabelle 4">
            <a:extLst>
              <a:ext uri="{FF2B5EF4-FFF2-40B4-BE49-F238E27FC236}">
                <a16:creationId xmlns:a16="http://schemas.microsoft.com/office/drawing/2014/main" id="{B0D12F5E-D71B-4E07-8C23-952EABC30684}"/>
              </a:ext>
            </a:extLst>
          </p:cNvPr>
          <p:cNvGraphicFramePr>
            <a:graphicFrameLocks noGrp="1"/>
          </p:cNvGraphicFramePr>
          <p:nvPr>
            <p:ph idx="1"/>
            <p:extLst>
              <p:ext uri="{D42A27DB-BD31-4B8C-83A1-F6EECF244321}">
                <p14:modId xmlns:p14="http://schemas.microsoft.com/office/powerpoint/2010/main" val="2573904766"/>
              </p:ext>
            </p:extLst>
          </p:nvPr>
        </p:nvGraphicFramePr>
        <p:xfrm>
          <a:off x="1471407" y="1862142"/>
          <a:ext cx="9497840" cy="3922612"/>
        </p:xfrm>
        <a:graphic>
          <a:graphicData uri="http://schemas.openxmlformats.org/drawingml/2006/table">
            <a:tbl>
              <a:tblPr firstRow="1" bandRow="1">
                <a:tableStyleId>{BC89EF96-8CEA-46FF-86C4-4CE0E7609802}</a:tableStyleId>
              </a:tblPr>
              <a:tblGrid>
                <a:gridCol w="4748920">
                  <a:extLst>
                    <a:ext uri="{9D8B030D-6E8A-4147-A177-3AD203B41FA5}">
                      <a16:colId xmlns:a16="http://schemas.microsoft.com/office/drawing/2014/main" val="1816793591"/>
                    </a:ext>
                  </a:extLst>
                </a:gridCol>
                <a:gridCol w="4748920">
                  <a:extLst>
                    <a:ext uri="{9D8B030D-6E8A-4147-A177-3AD203B41FA5}">
                      <a16:colId xmlns:a16="http://schemas.microsoft.com/office/drawing/2014/main" val="1767330666"/>
                    </a:ext>
                  </a:extLst>
                </a:gridCol>
              </a:tblGrid>
              <a:tr h="1947858">
                <a:tc>
                  <a:txBody>
                    <a:bodyPr/>
                    <a:lstStyle/>
                    <a:p>
                      <a:pPr algn="ctr"/>
                      <a:r>
                        <a:rPr lang="de-DE" sz="2400"/>
                        <a:t>Schülerbaumpflanzungen</a:t>
                      </a:r>
                    </a:p>
                    <a:p>
                      <a:endParaRPr lang="de-DE"/>
                    </a:p>
                  </a:txBody>
                  <a:tcPr>
                    <a:lnL w="12700" cap="flat" cmpd="sng" algn="ctr">
                      <a:noFill/>
                      <a:prstDash val="solid"/>
                      <a:round/>
                      <a:headEnd type="none" w="med" len="med"/>
                      <a:tailEnd type="none" w="med" len="med"/>
                    </a:lnL>
                    <a:lnR w="28575" cap="flat" cmpd="sng" algn="ctr">
                      <a:solidFill>
                        <a:srgbClr val="03428C"/>
                      </a:solidFill>
                      <a:prstDash val="dash"/>
                      <a:round/>
                      <a:headEnd type="none" w="med" len="med"/>
                      <a:tailEnd type="none" w="med" len="med"/>
                    </a:lnR>
                    <a:lnT w="12700" cap="flat" cmpd="sng" algn="ctr">
                      <a:noFill/>
                      <a:prstDash val="solid"/>
                      <a:round/>
                      <a:headEnd type="none" w="med" len="med"/>
                      <a:tailEnd type="none" w="med" len="med"/>
                    </a:lnT>
                    <a:lnB w="28575" cap="flat" cmpd="sng" algn="ctr">
                      <a:solidFill>
                        <a:srgbClr val="03428C"/>
                      </a:solidFill>
                      <a:prstDash val="dash"/>
                      <a:round/>
                      <a:headEnd type="none" w="med" len="med"/>
                      <a:tailEnd type="none" w="med" len="med"/>
                    </a:lnB>
                  </a:tcPr>
                </a:tc>
                <a:tc>
                  <a:txBody>
                    <a:bodyPr/>
                    <a:lstStyle/>
                    <a:p>
                      <a:pPr algn="ctr"/>
                      <a:r>
                        <a:rPr lang="de-DE" sz="2400" dirty="0"/>
                        <a:t>Klimabildung im Unterricht, z. B. mit dem LMU Klimakoffer</a:t>
                      </a:r>
                    </a:p>
                  </a:txBody>
                  <a:tcPr>
                    <a:lnL w="28575" cap="flat" cmpd="sng" algn="ctr">
                      <a:solidFill>
                        <a:srgbClr val="03428C"/>
                      </a:solidFill>
                      <a:prstDash val="dash"/>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rgbClr val="03428C"/>
                      </a:solidFill>
                      <a:prstDash val="dash"/>
                      <a:round/>
                      <a:headEnd type="none" w="med" len="med"/>
                      <a:tailEnd type="none" w="med" len="med"/>
                    </a:lnB>
                  </a:tcPr>
                </a:tc>
                <a:extLst>
                  <a:ext uri="{0D108BD9-81ED-4DB2-BD59-A6C34878D82A}">
                    <a16:rowId xmlns:a16="http://schemas.microsoft.com/office/drawing/2014/main" val="127346921"/>
                  </a:ext>
                </a:extLst>
              </a:tr>
              <a:tr h="1974754">
                <a:tc>
                  <a:txBody>
                    <a:bodyPr/>
                    <a:lstStyle/>
                    <a:p>
                      <a:pPr algn="ctr"/>
                      <a:r>
                        <a:rPr lang="de-DE" sz="2400" b="1"/>
                        <a:t>Mobilitätswochen</a:t>
                      </a:r>
                    </a:p>
                    <a:p>
                      <a:endParaRPr lang="de-DE"/>
                    </a:p>
                    <a:p>
                      <a:endParaRPr lang="de-DE"/>
                    </a:p>
                  </a:txBody>
                  <a:tcPr>
                    <a:lnL w="12700" cap="flat" cmpd="sng" algn="ctr">
                      <a:noFill/>
                      <a:prstDash val="solid"/>
                      <a:round/>
                      <a:headEnd type="none" w="med" len="med"/>
                      <a:tailEnd type="none" w="med" len="med"/>
                    </a:lnL>
                    <a:lnR w="28575" cap="flat" cmpd="sng" algn="ctr">
                      <a:solidFill>
                        <a:srgbClr val="03428C"/>
                      </a:solidFill>
                      <a:prstDash val="dash"/>
                      <a:round/>
                      <a:headEnd type="none" w="med" len="med"/>
                      <a:tailEnd type="none" w="med" len="med"/>
                    </a:lnR>
                    <a:lnT w="28575" cap="flat" cmpd="sng" algn="ctr">
                      <a:solidFill>
                        <a:srgbClr val="03428C"/>
                      </a:solidFill>
                      <a:prstDash val="dash"/>
                      <a:round/>
                      <a:headEnd type="none" w="med" len="med"/>
                      <a:tailEnd type="none" w="med" len="med"/>
                    </a:lnT>
                    <a:lnB w="12700" cap="flat" cmpd="sng" algn="ctr">
                      <a:noFill/>
                      <a:prstDash val="solid"/>
                      <a:round/>
                      <a:headEnd type="none" w="med" len="med"/>
                      <a:tailEnd type="none" w="med" len="med"/>
                    </a:lnB>
                    <a:solidFill>
                      <a:schemeClr val="bg1">
                        <a:alpha val="20000"/>
                      </a:schemeClr>
                    </a:solidFill>
                  </a:tcPr>
                </a:tc>
                <a:tc>
                  <a:txBody>
                    <a:bodyPr/>
                    <a:lstStyle/>
                    <a:p>
                      <a:pPr algn="ctr"/>
                      <a:r>
                        <a:rPr lang="de-DE" dirty="0"/>
                        <a:t> </a:t>
                      </a:r>
                      <a:r>
                        <a:rPr lang="de-DE" sz="2400" b="1" dirty="0"/>
                        <a:t>Klimabotschafterinnen und Klimabotschafter wählen</a:t>
                      </a:r>
                      <a:endParaRPr lang="de-DE" b="1" dirty="0"/>
                    </a:p>
                  </a:txBody>
                  <a:tcPr>
                    <a:lnL w="28575" cap="flat" cmpd="sng" algn="ctr">
                      <a:solidFill>
                        <a:srgbClr val="03428C"/>
                      </a:solidFill>
                      <a:prstDash val="dash"/>
                      <a:round/>
                      <a:headEnd type="none" w="med" len="med"/>
                      <a:tailEnd type="none" w="med" len="med"/>
                    </a:lnL>
                    <a:lnR w="12700" cap="flat" cmpd="sng" algn="ctr">
                      <a:noFill/>
                      <a:prstDash val="solid"/>
                      <a:round/>
                      <a:headEnd type="none" w="med" len="med"/>
                      <a:tailEnd type="none" w="med" len="med"/>
                    </a:lnR>
                    <a:lnT w="28575" cap="flat" cmpd="sng" algn="ctr">
                      <a:solidFill>
                        <a:srgbClr val="03428C"/>
                      </a:solidFill>
                      <a:prstDash val="dash"/>
                      <a:round/>
                      <a:headEnd type="none" w="med" len="med"/>
                      <a:tailEnd type="none" w="med" len="med"/>
                    </a:lnT>
                    <a:lnB w="12700" cap="flat" cmpd="sng" algn="ctr">
                      <a:noFill/>
                      <a:prstDash val="solid"/>
                      <a:round/>
                      <a:headEnd type="none" w="med" len="med"/>
                      <a:tailEnd type="none" w="med" len="med"/>
                    </a:lnB>
                    <a:solidFill>
                      <a:schemeClr val="bg1">
                        <a:alpha val="20000"/>
                      </a:schemeClr>
                    </a:solidFill>
                  </a:tcPr>
                </a:tc>
                <a:extLst>
                  <a:ext uri="{0D108BD9-81ED-4DB2-BD59-A6C34878D82A}">
                    <a16:rowId xmlns:a16="http://schemas.microsoft.com/office/drawing/2014/main" val="4185830385"/>
                  </a:ext>
                </a:extLst>
              </a:tr>
            </a:tbl>
          </a:graphicData>
        </a:graphic>
      </p:graphicFrame>
      <p:pic>
        <p:nvPicPr>
          <p:cNvPr id="8" name="Grafik 7">
            <a:extLst>
              <a:ext uri="{FF2B5EF4-FFF2-40B4-BE49-F238E27FC236}">
                <a16:creationId xmlns:a16="http://schemas.microsoft.com/office/drawing/2014/main" id="{13AFD18F-760A-4572-BEE6-F3AC515B56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431" y="321731"/>
            <a:ext cx="1090785" cy="1176685"/>
          </a:xfrm>
          <a:prstGeom prst="rect">
            <a:avLst/>
          </a:prstGeom>
        </p:spPr>
      </p:pic>
      <p:pic>
        <p:nvPicPr>
          <p:cNvPr id="11" name="Grafik 10" descr="Ein Bild, das Text, Schild enthält.&#10;&#10;Automatisch generierte Beschreibung">
            <a:extLst>
              <a:ext uri="{FF2B5EF4-FFF2-40B4-BE49-F238E27FC236}">
                <a16:creationId xmlns:a16="http://schemas.microsoft.com/office/drawing/2014/main" id="{B67965BC-AC72-4C4D-B022-53E15257B8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92552" y="4825576"/>
            <a:ext cx="1343857" cy="959178"/>
          </a:xfrm>
          <a:prstGeom prst="rect">
            <a:avLst/>
          </a:prstGeom>
        </p:spPr>
      </p:pic>
      <p:pic>
        <p:nvPicPr>
          <p:cNvPr id="13" name="Grafik 12">
            <a:extLst>
              <a:ext uri="{FF2B5EF4-FFF2-40B4-BE49-F238E27FC236}">
                <a16:creationId xmlns:a16="http://schemas.microsoft.com/office/drawing/2014/main" id="{60BD34EA-A097-410D-89DB-B53AECBE0A4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62222" y="4449707"/>
            <a:ext cx="1525290" cy="1006692"/>
          </a:xfrm>
          <a:prstGeom prst="rect">
            <a:avLst/>
          </a:prstGeom>
        </p:spPr>
      </p:pic>
      <p:grpSp>
        <p:nvGrpSpPr>
          <p:cNvPr id="19" name="Gruppieren 18">
            <a:extLst>
              <a:ext uri="{FF2B5EF4-FFF2-40B4-BE49-F238E27FC236}">
                <a16:creationId xmlns:a16="http://schemas.microsoft.com/office/drawing/2014/main" id="{29763DEC-01CB-4ECF-8238-1DBD221DF2AC}"/>
              </a:ext>
            </a:extLst>
          </p:cNvPr>
          <p:cNvGrpSpPr/>
          <p:nvPr/>
        </p:nvGrpSpPr>
        <p:grpSpPr>
          <a:xfrm>
            <a:off x="3326270" y="2503426"/>
            <a:ext cx="1101317" cy="925574"/>
            <a:chOff x="1918808" y="2503426"/>
            <a:chExt cx="1601924" cy="1346297"/>
          </a:xfrm>
        </p:grpSpPr>
        <p:pic>
          <p:nvPicPr>
            <p:cNvPr id="15" name="Grafik 14">
              <a:extLst>
                <a:ext uri="{FF2B5EF4-FFF2-40B4-BE49-F238E27FC236}">
                  <a16:creationId xmlns:a16="http://schemas.microsoft.com/office/drawing/2014/main" id="{9B5555E9-09B2-492C-910F-6F34B0C4F02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918808" y="2503426"/>
              <a:ext cx="612454" cy="1024799"/>
            </a:xfrm>
            <a:prstGeom prst="rect">
              <a:avLst/>
            </a:prstGeom>
          </p:spPr>
        </p:pic>
        <p:pic>
          <p:nvPicPr>
            <p:cNvPr id="16" name="Grafik 15">
              <a:extLst>
                <a:ext uri="{FF2B5EF4-FFF2-40B4-BE49-F238E27FC236}">
                  <a16:creationId xmlns:a16="http://schemas.microsoft.com/office/drawing/2014/main" id="{1FEF8882-A97B-4384-A98F-D464C3A8AA2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644044" y="2503426"/>
              <a:ext cx="352653" cy="590082"/>
            </a:xfrm>
            <a:prstGeom prst="rect">
              <a:avLst/>
            </a:prstGeom>
          </p:spPr>
        </p:pic>
        <p:pic>
          <p:nvPicPr>
            <p:cNvPr id="17" name="Grafik 16">
              <a:extLst>
                <a:ext uri="{FF2B5EF4-FFF2-40B4-BE49-F238E27FC236}">
                  <a16:creationId xmlns:a16="http://schemas.microsoft.com/office/drawing/2014/main" id="{E1392C2D-29BE-479E-8E26-7E16A494921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012239" y="2838908"/>
              <a:ext cx="508493" cy="850845"/>
            </a:xfrm>
            <a:prstGeom prst="rect">
              <a:avLst/>
            </a:prstGeom>
          </p:spPr>
        </p:pic>
        <p:pic>
          <p:nvPicPr>
            <p:cNvPr id="18" name="Grafik 17">
              <a:extLst>
                <a:ext uri="{FF2B5EF4-FFF2-40B4-BE49-F238E27FC236}">
                  <a16:creationId xmlns:a16="http://schemas.microsoft.com/office/drawing/2014/main" id="{E9B7B49F-FA25-43B5-9E3C-47CF67FFFAF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02731" y="3376815"/>
              <a:ext cx="282626" cy="472908"/>
            </a:xfrm>
            <a:prstGeom prst="rect">
              <a:avLst/>
            </a:prstGeom>
          </p:spPr>
        </p:pic>
      </p:grpSp>
      <p:pic>
        <p:nvPicPr>
          <p:cNvPr id="10" name="Grafik 9" descr="Ein Bild, das Kunst, Grafiken, Kreis, Zeichnung enthält.&#10;&#10;KI-generierte Inhalte können fehlerhaft sein.">
            <a:extLst>
              <a:ext uri="{FF2B5EF4-FFF2-40B4-BE49-F238E27FC236}">
                <a16:creationId xmlns:a16="http://schemas.microsoft.com/office/drawing/2014/main" id="{A6C20A66-640F-6D42-CA2F-656F59E837A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108058" y="2734069"/>
            <a:ext cx="719688" cy="852830"/>
          </a:xfrm>
          <a:prstGeom prst="rect">
            <a:avLst/>
          </a:prstGeom>
        </p:spPr>
      </p:pic>
    </p:spTree>
    <p:extLst>
      <p:ext uri="{BB962C8B-B14F-4D97-AF65-F5344CB8AC3E}">
        <p14:creationId xmlns:p14="http://schemas.microsoft.com/office/powerpoint/2010/main" val="379883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E5AB999-4C43-A460-98EE-27D24CD3769F}"/>
              </a:ext>
            </a:extLst>
          </p:cNvPr>
          <p:cNvSpPr>
            <a:spLocks noGrp="1"/>
          </p:cNvSpPr>
          <p:nvPr>
            <p:ph type="title"/>
          </p:nvPr>
        </p:nvSpPr>
        <p:spPr>
          <a:xfrm>
            <a:off x="575195" y="365130"/>
            <a:ext cx="10515600" cy="852664"/>
          </a:xfrm>
        </p:spPr>
        <p:txBody>
          <a:bodyPr>
            <a:normAutofit fontScale="90000"/>
          </a:bodyPr>
          <a:lstStyle/>
          <a:p>
            <a:r>
              <a:rPr lang="de-DE" dirty="0"/>
              <a:t>Filmportrait: Georg-Hipp-Realschule Pfaffenhofen </a:t>
            </a:r>
          </a:p>
        </p:txBody>
      </p:sp>
      <p:pic>
        <p:nvPicPr>
          <p:cNvPr id="6" name="Georg Hipp Realschule_1080">
            <a:hlinkClick r:id="" action="ppaction://media"/>
            <a:extLst>
              <a:ext uri="{FF2B5EF4-FFF2-40B4-BE49-F238E27FC236}">
                <a16:creationId xmlns:a16="http://schemas.microsoft.com/office/drawing/2014/main" id="{CABC1D3A-5E32-3805-E385-B6110CF12CB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rcRect t="12859" b="13754"/>
          <a:stretch/>
        </p:blipFill>
        <p:spPr>
          <a:xfrm>
            <a:off x="689495" y="1293994"/>
            <a:ext cx="10517384" cy="4341993"/>
          </a:xfrm>
          <a:ln>
            <a:solidFill>
              <a:schemeClr val="tx2"/>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706511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859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5" name="Grafik 4" descr="Ein Bild, das Wirbellose, Wurm enthält.&#10;&#10;Automatisch generierte Beschreibung"/>
          <p:cNvPicPr>
            <a:picLocks noChangeAspect="1"/>
          </p:cNvPicPr>
          <p:nvPr/>
        </p:nvPicPr>
        <p:blipFill>
          <a:blip r:embed="rId3"/>
          <a:stretch/>
        </p:blipFill>
        <p:spPr bwMode="auto">
          <a:xfrm>
            <a:off x="-114300" y="3111500"/>
            <a:ext cx="12192000" cy="3048000"/>
          </a:xfrm>
          <a:prstGeom prst="rect">
            <a:avLst/>
          </a:prstGeom>
        </p:spPr>
      </p:pic>
      <p:sp>
        <p:nvSpPr>
          <p:cNvPr id="3" name="Titel 2"/>
          <p:cNvSpPr>
            <a:spLocks noGrp="1"/>
          </p:cNvSpPr>
          <p:nvPr>
            <p:ph type="title"/>
          </p:nvPr>
        </p:nvSpPr>
        <p:spPr bwMode="auto">
          <a:xfrm>
            <a:off x="838200" y="1219200"/>
            <a:ext cx="10870622" cy="2852737"/>
          </a:xfrm>
        </p:spPr>
        <p:txBody>
          <a:bodyPr anchor="ctr">
            <a:normAutofit/>
          </a:bodyPr>
          <a:lstStyle/>
          <a:p>
            <a:pPr algn="ctr">
              <a:defRPr/>
            </a:pPr>
            <a:r>
              <a:rPr lang="de-DE" sz="5400" dirty="0"/>
              <a:t>Unterstützungsangebote für Schulen</a:t>
            </a:r>
            <a:endParaRPr sz="5400" dirty="0"/>
          </a:p>
        </p:txBody>
      </p:sp>
    </p:spTree>
    <p:extLst>
      <p:ext uri="{BB962C8B-B14F-4D97-AF65-F5344CB8AC3E}">
        <p14:creationId xmlns:p14="http://schemas.microsoft.com/office/powerpoint/2010/main" val="37143241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a:extLst>
              <a:ext uri="{FF2B5EF4-FFF2-40B4-BE49-F238E27FC236}">
                <a16:creationId xmlns:a16="http://schemas.microsoft.com/office/drawing/2014/main" id="{4F7935B9-FFD5-7065-04D0-06A000698A11}"/>
              </a:ext>
            </a:extLst>
          </p:cNvPr>
          <p:cNvPicPr>
            <a:picLocks noChangeAspect="1"/>
          </p:cNvPicPr>
          <p:nvPr/>
        </p:nvPicPr>
        <p:blipFill>
          <a:blip r:embed="rId3">
            <a:extLst>
              <a:ext uri="{BEBA8EAE-BF5A-486C-A8C5-ECC9F3942E4B}">
                <a14:imgProps xmlns:a14="http://schemas.microsoft.com/office/drawing/2010/main">
                  <a14:imgLayer r:embed="rId4">
                    <a14:imgEffect>
                      <a14:artisticPhotocopy/>
                    </a14:imgEffect>
                  </a14:imgLayer>
                </a14:imgProps>
              </a:ext>
            </a:extLst>
          </a:blip>
          <a:stretch>
            <a:fillRect/>
          </a:stretch>
        </p:blipFill>
        <p:spPr>
          <a:xfrm>
            <a:off x="-500419" y="1232720"/>
            <a:ext cx="12082820" cy="4750294"/>
          </a:xfrm>
          <a:prstGeom prst="rect">
            <a:avLst/>
          </a:prstGeom>
        </p:spPr>
      </p:pic>
      <p:sp>
        <p:nvSpPr>
          <p:cNvPr id="2" name="Titel 1">
            <a:extLst>
              <a:ext uri="{FF2B5EF4-FFF2-40B4-BE49-F238E27FC236}">
                <a16:creationId xmlns:a16="http://schemas.microsoft.com/office/drawing/2014/main" id="{C6C7ABA6-1164-4BBC-8894-C830BA5928BA}"/>
              </a:ext>
            </a:extLst>
          </p:cNvPr>
          <p:cNvSpPr>
            <a:spLocks noGrp="1"/>
          </p:cNvSpPr>
          <p:nvPr>
            <p:ph type="title"/>
          </p:nvPr>
        </p:nvSpPr>
        <p:spPr>
          <a:xfrm>
            <a:off x="789354" y="230875"/>
            <a:ext cx="10515600" cy="1325563"/>
          </a:xfrm>
        </p:spPr>
        <p:txBody>
          <a:bodyPr/>
          <a:lstStyle/>
          <a:p>
            <a:r>
              <a:rPr lang="de-DE" dirty="0"/>
              <a:t>Unterstützungsangebote für Schulen</a:t>
            </a:r>
          </a:p>
        </p:txBody>
      </p:sp>
      <p:sp>
        <p:nvSpPr>
          <p:cNvPr id="3" name="Inhaltsplatzhalter 2">
            <a:extLst>
              <a:ext uri="{FF2B5EF4-FFF2-40B4-BE49-F238E27FC236}">
                <a16:creationId xmlns:a16="http://schemas.microsoft.com/office/drawing/2014/main" id="{031DC28D-7623-4E66-9DE2-9D28F4B93CFC}"/>
              </a:ext>
            </a:extLst>
          </p:cNvPr>
          <p:cNvSpPr>
            <a:spLocks noGrp="1"/>
          </p:cNvSpPr>
          <p:nvPr>
            <p:ph idx="1"/>
          </p:nvPr>
        </p:nvSpPr>
        <p:spPr>
          <a:xfrm>
            <a:off x="789354" y="1431489"/>
            <a:ext cx="10515600" cy="4354787"/>
          </a:xfrm>
        </p:spPr>
        <p:txBody>
          <a:bodyPr vert="horz" lIns="91440" tIns="45720" rIns="91440" bIns="45720" rtlCol="0" anchor="t">
            <a:noAutofit/>
          </a:bodyPr>
          <a:lstStyle/>
          <a:p>
            <a:pPr marL="0" indent="0">
              <a:lnSpc>
                <a:spcPct val="120000"/>
              </a:lnSpc>
              <a:buNone/>
            </a:pPr>
            <a:r>
              <a:rPr lang="de-DE" sz="3200" dirty="0">
                <a:ea typeface="+mn-lt"/>
                <a:cs typeface="+mn-lt"/>
              </a:rPr>
              <a:t>Kontakt: Koordinationsteam Klimaschule Bayern</a:t>
            </a:r>
          </a:p>
          <a:p>
            <a:pPr lvl="1">
              <a:lnSpc>
                <a:spcPct val="100000"/>
              </a:lnSpc>
              <a:tabLst>
                <a:tab pos="4124325" algn="l"/>
              </a:tabLst>
            </a:pPr>
            <a:r>
              <a:rPr lang="de-DE" dirty="0">
                <a:ea typeface="+mn-lt"/>
                <a:cs typeface="+mn-lt"/>
              </a:rPr>
              <a:t>Matthias Klaubert (ISB):	</a:t>
            </a:r>
            <a:r>
              <a:rPr lang="de-DE" dirty="0">
                <a:ea typeface="+mn-lt"/>
                <a:cs typeface="+mn-lt"/>
                <a:hlinkClick r:id="rId5"/>
              </a:rPr>
              <a:t>info@klimaschule.bayern.de</a:t>
            </a:r>
            <a:endParaRPr lang="de-DE" dirty="0">
              <a:ea typeface="+mn-lt"/>
              <a:cs typeface="+mn-lt"/>
            </a:endParaRPr>
          </a:p>
          <a:p>
            <a:pPr marL="3657509" lvl="8" indent="0" defTabSz="825500">
              <a:lnSpc>
                <a:spcPct val="100000"/>
              </a:lnSpc>
              <a:buNone/>
            </a:pPr>
            <a:r>
              <a:rPr lang="de-DE" sz="2400" dirty="0">
                <a:ea typeface="+mn-lt"/>
                <a:cs typeface="+mn-lt"/>
              </a:rPr>
              <a:t> 	</a:t>
            </a:r>
            <a:r>
              <a:rPr lang="de-DE" sz="2400" dirty="0">
                <a:ea typeface="+mn-lt"/>
                <a:cs typeface="+mn-lt"/>
                <a:hlinkClick r:id="rId6"/>
              </a:rPr>
              <a:t>matthias.klaubert@isb.bayern.de</a:t>
            </a:r>
            <a:r>
              <a:rPr lang="de-DE" sz="2400" dirty="0">
                <a:ea typeface="+mn-lt"/>
                <a:cs typeface="+mn-lt"/>
              </a:rPr>
              <a:t> </a:t>
            </a:r>
          </a:p>
          <a:p>
            <a:pPr lvl="1" defTabSz="825500">
              <a:lnSpc>
                <a:spcPct val="100000"/>
              </a:lnSpc>
            </a:pPr>
            <a:r>
              <a:rPr lang="de-DE" dirty="0">
                <a:ea typeface="+mn-lt"/>
                <a:cs typeface="+mn-lt"/>
              </a:rPr>
              <a:t>Franziska Pletl (LENK): 	</a:t>
            </a:r>
            <a:r>
              <a:rPr lang="de-DE" dirty="0">
                <a:hlinkClick r:id="rId7"/>
              </a:rPr>
              <a:t>franziska.pletl@lenk.bayern.de</a:t>
            </a:r>
            <a:endParaRPr lang="de-DE" dirty="0">
              <a:ea typeface="+mn-lt"/>
              <a:cs typeface="+mn-lt"/>
            </a:endParaRPr>
          </a:p>
          <a:p>
            <a:pPr lvl="1">
              <a:lnSpc>
                <a:spcPct val="100000"/>
              </a:lnSpc>
            </a:pPr>
            <a:r>
              <a:rPr lang="de-DE" dirty="0">
                <a:ea typeface="+mn-lt"/>
                <a:cs typeface="+mn-lt"/>
              </a:rPr>
              <a:t>Angelika Bachmann (LENK): </a:t>
            </a:r>
            <a:r>
              <a:rPr lang="de-DE" dirty="0">
                <a:hlinkClick r:id="rId8"/>
              </a:rPr>
              <a:t>angelika.bachmann@lenk.bayern.de</a:t>
            </a:r>
            <a:br>
              <a:rPr lang="de-DE" dirty="0"/>
            </a:br>
            <a:r>
              <a:rPr lang="de-DE" dirty="0">
                <a:ea typeface="+mn-lt"/>
                <a:cs typeface="+mn-lt"/>
              </a:rPr>
              <a:t> </a:t>
            </a:r>
          </a:p>
          <a:p>
            <a:pPr marL="0" indent="0">
              <a:lnSpc>
                <a:spcPct val="120000"/>
              </a:lnSpc>
              <a:buNone/>
            </a:pPr>
            <a:r>
              <a:rPr lang="de-DE" sz="3200" dirty="0">
                <a:cs typeface="Calibri"/>
              </a:rPr>
              <a:t>BNE-Team Bayern</a:t>
            </a:r>
          </a:p>
          <a:p>
            <a:pPr lvl="1">
              <a:lnSpc>
                <a:spcPct val="120000"/>
              </a:lnSpc>
            </a:pPr>
            <a:r>
              <a:rPr lang="de-DE" dirty="0">
                <a:ea typeface="+mn-lt"/>
                <a:cs typeface="+mn-lt"/>
                <a:hlinkClick r:id="rId9"/>
              </a:rPr>
              <a:t>Regionales Beratungsnetzwerk</a:t>
            </a:r>
            <a:endParaRPr lang="de-DE" dirty="0">
              <a:ea typeface="+mn-lt"/>
              <a:cs typeface="+mn-lt"/>
            </a:endParaRPr>
          </a:p>
          <a:p>
            <a:pPr marL="457189" lvl="1" indent="0">
              <a:lnSpc>
                <a:spcPct val="120000"/>
              </a:lnSpc>
              <a:buNone/>
            </a:pPr>
            <a:endParaRPr lang="de-DE" sz="200" dirty="0">
              <a:ea typeface="+mn-lt"/>
              <a:cs typeface="+mn-lt"/>
            </a:endParaRPr>
          </a:p>
          <a:p>
            <a:pPr marL="0" indent="0">
              <a:lnSpc>
                <a:spcPct val="120000"/>
              </a:lnSpc>
              <a:buNone/>
            </a:pPr>
            <a:endParaRPr lang="de-DE" sz="3200" dirty="0">
              <a:ea typeface="+mn-lt"/>
              <a:cs typeface="+mn-lt"/>
            </a:endParaRPr>
          </a:p>
        </p:txBody>
      </p:sp>
      <p:pic>
        <p:nvPicPr>
          <p:cNvPr id="5" name="Grafik 4" descr="Ein Bild, das Text, Clipart, Vektorgrafiken enthält.&#10;&#10;Automatisch generierte Beschreibung">
            <a:extLst>
              <a:ext uri="{FF2B5EF4-FFF2-40B4-BE49-F238E27FC236}">
                <a16:creationId xmlns:a16="http://schemas.microsoft.com/office/drawing/2014/main" id="{140A28CD-0556-21D2-51FD-AAEFC48E320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195932" y="2266201"/>
            <a:ext cx="1109022" cy="1109022"/>
          </a:xfrm>
          <a:prstGeom prst="rect">
            <a:avLst/>
          </a:prstGeom>
        </p:spPr>
      </p:pic>
      <p:pic>
        <p:nvPicPr>
          <p:cNvPr id="7" name="Grafik 6">
            <a:extLst>
              <a:ext uri="{FF2B5EF4-FFF2-40B4-BE49-F238E27FC236}">
                <a16:creationId xmlns:a16="http://schemas.microsoft.com/office/drawing/2014/main" id="{C90D675D-CB88-D552-BD11-8A1169DAE91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flipH="1">
            <a:off x="10195932" y="4299717"/>
            <a:ext cx="887762" cy="1325563"/>
          </a:xfrm>
          <a:prstGeom prst="rect">
            <a:avLst/>
          </a:prstGeom>
        </p:spPr>
      </p:pic>
    </p:spTree>
    <p:extLst>
      <p:ext uri="{BB962C8B-B14F-4D97-AF65-F5344CB8AC3E}">
        <p14:creationId xmlns:p14="http://schemas.microsoft.com/office/powerpoint/2010/main" val="187777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fik 7">
            <a:extLst>
              <a:ext uri="{FF2B5EF4-FFF2-40B4-BE49-F238E27FC236}">
                <a16:creationId xmlns:a16="http://schemas.microsoft.com/office/drawing/2014/main" id="{FAFEF38F-1371-4C3F-CE46-89F9CD9B8A29}"/>
              </a:ext>
            </a:extLst>
          </p:cNvPr>
          <p:cNvPicPr>
            <a:picLocks noChangeAspect="1"/>
          </p:cNvPicPr>
          <p:nvPr/>
        </p:nvPicPr>
        <p:blipFill>
          <a:blip r:embed="rId3">
            <a:extLst>
              <a:ext uri="{BEBA8EAE-BF5A-486C-A8C5-ECC9F3942E4B}">
                <a14:imgProps xmlns:a14="http://schemas.microsoft.com/office/drawing/2010/main">
                  <a14:imgLayer r:embed="rId4">
                    <a14:imgEffect>
                      <a14:artisticPhotocopy/>
                    </a14:imgEffect>
                  </a14:imgLayer>
                </a14:imgProps>
              </a:ext>
            </a:extLst>
          </a:blip>
          <a:stretch>
            <a:fillRect/>
          </a:stretch>
        </p:blipFill>
        <p:spPr>
          <a:xfrm>
            <a:off x="-500419" y="1232720"/>
            <a:ext cx="12082820" cy="4750294"/>
          </a:xfrm>
          <a:prstGeom prst="rect">
            <a:avLst/>
          </a:prstGeom>
        </p:spPr>
      </p:pic>
      <p:sp>
        <p:nvSpPr>
          <p:cNvPr id="2" name="Titel 1">
            <a:extLst>
              <a:ext uri="{FF2B5EF4-FFF2-40B4-BE49-F238E27FC236}">
                <a16:creationId xmlns:a16="http://schemas.microsoft.com/office/drawing/2014/main" id="{C6C7ABA6-1164-4BBC-8894-C830BA5928BA}"/>
              </a:ext>
            </a:extLst>
          </p:cNvPr>
          <p:cNvSpPr>
            <a:spLocks noGrp="1"/>
          </p:cNvSpPr>
          <p:nvPr>
            <p:ph type="title"/>
          </p:nvPr>
        </p:nvSpPr>
        <p:spPr>
          <a:xfrm>
            <a:off x="789354" y="230875"/>
            <a:ext cx="10515600" cy="1325563"/>
          </a:xfrm>
        </p:spPr>
        <p:txBody>
          <a:bodyPr/>
          <a:lstStyle/>
          <a:p>
            <a:r>
              <a:rPr lang="de-DE" dirty="0"/>
              <a:t>Unterstützungsangebote für Schulen</a:t>
            </a:r>
          </a:p>
        </p:txBody>
      </p:sp>
      <p:sp>
        <p:nvSpPr>
          <p:cNvPr id="3" name="Inhaltsplatzhalter 2">
            <a:extLst>
              <a:ext uri="{FF2B5EF4-FFF2-40B4-BE49-F238E27FC236}">
                <a16:creationId xmlns:a16="http://schemas.microsoft.com/office/drawing/2014/main" id="{031DC28D-7623-4E66-9DE2-9D28F4B93CFC}"/>
              </a:ext>
            </a:extLst>
          </p:cNvPr>
          <p:cNvSpPr>
            <a:spLocks noGrp="1"/>
          </p:cNvSpPr>
          <p:nvPr>
            <p:ph idx="1"/>
          </p:nvPr>
        </p:nvSpPr>
        <p:spPr>
          <a:xfrm>
            <a:off x="789354" y="1431489"/>
            <a:ext cx="10515600" cy="4354787"/>
          </a:xfrm>
        </p:spPr>
        <p:txBody>
          <a:bodyPr vert="horz" lIns="91440" tIns="45720" rIns="91440" bIns="45720" rtlCol="0" anchor="t">
            <a:noAutofit/>
          </a:bodyPr>
          <a:lstStyle/>
          <a:p>
            <a:pPr marL="0" indent="0">
              <a:lnSpc>
                <a:spcPct val="120000"/>
              </a:lnSpc>
              <a:buNone/>
            </a:pPr>
            <a:endParaRPr lang="de-DE" sz="500" dirty="0">
              <a:cs typeface="Calibri"/>
            </a:endParaRPr>
          </a:p>
          <a:p>
            <a:pPr marL="0" indent="0">
              <a:lnSpc>
                <a:spcPct val="120000"/>
              </a:lnSpc>
              <a:buNone/>
            </a:pPr>
            <a:r>
              <a:rPr lang="de-DE" dirty="0">
                <a:ea typeface="+mn-lt"/>
                <a:cs typeface="+mn-lt"/>
              </a:rPr>
              <a:t>Website</a:t>
            </a:r>
          </a:p>
          <a:p>
            <a:pPr marL="685154" lvl="1" indent="-227965">
              <a:lnSpc>
                <a:spcPct val="120000"/>
              </a:lnSpc>
            </a:pPr>
            <a:r>
              <a:rPr lang="de-DE" dirty="0">
                <a:ea typeface="+mn-lt"/>
                <a:cs typeface="+mn-lt"/>
              </a:rPr>
              <a:t>Umfangreiche Begleitmaterialien: </a:t>
            </a:r>
            <a:r>
              <a:rPr lang="de-DE" dirty="0">
                <a:ea typeface="+mn-lt"/>
                <a:cs typeface="+mn-lt"/>
                <a:hlinkClick r:id="rId5"/>
              </a:rPr>
              <a:t>www.klimaschule.bayern.de</a:t>
            </a:r>
            <a:r>
              <a:rPr lang="de-DE" dirty="0">
                <a:ea typeface="+mn-lt"/>
                <a:cs typeface="+mn-lt"/>
              </a:rPr>
              <a:t> </a:t>
            </a:r>
          </a:p>
          <a:p>
            <a:pPr marL="685154" lvl="1" indent="-227965">
              <a:lnSpc>
                <a:spcPct val="120000"/>
              </a:lnSpc>
            </a:pPr>
            <a:r>
              <a:rPr lang="de-DE" dirty="0">
                <a:ea typeface="+mn-lt"/>
                <a:cs typeface="+mn-lt"/>
              </a:rPr>
              <a:t>CO</a:t>
            </a:r>
            <a:r>
              <a:rPr lang="de-DE" baseline="-25000" dirty="0">
                <a:ea typeface="+mn-lt"/>
                <a:cs typeface="+mn-lt"/>
              </a:rPr>
              <a:t>2</a:t>
            </a:r>
            <a:r>
              <a:rPr lang="de-DE" dirty="0">
                <a:ea typeface="+mn-lt"/>
                <a:cs typeface="+mn-lt"/>
              </a:rPr>
              <a:t>-Rechner für Schulen: </a:t>
            </a:r>
            <a:r>
              <a:rPr lang="de-DE" dirty="0">
                <a:ea typeface="+mn-lt"/>
                <a:cs typeface="+mn-lt"/>
                <a:hlinkClick r:id="rId6"/>
              </a:rPr>
              <a:t>www.co2-rechner.bayern.de</a:t>
            </a:r>
            <a:endParaRPr lang="de-DE" dirty="0">
              <a:ea typeface="+mn-lt"/>
              <a:cs typeface="+mn-lt"/>
            </a:endParaRPr>
          </a:p>
          <a:p>
            <a:pPr marL="0" indent="0">
              <a:lnSpc>
                <a:spcPct val="120000"/>
              </a:lnSpc>
              <a:buNone/>
            </a:pPr>
            <a:endParaRPr lang="de-DE" sz="1200" dirty="0">
              <a:cs typeface="Calibri"/>
            </a:endParaRPr>
          </a:p>
          <a:p>
            <a:pPr marL="0" indent="0">
              <a:lnSpc>
                <a:spcPct val="120000"/>
              </a:lnSpc>
              <a:buNone/>
            </a:pPr>
            <a:r>
              <a:rPr lang="de-DE" dirty="0">
                <a:cs typeface="Calibri"/>
              </a:rPr>
              <a:t>Fortbildungen</a:t>
            </a:r>
          </a:p>
          <a:p>
            <a:pPr lvl="1">
              <a:lnSpc>
                <a:spcPct val="120000"/>
              </a:lnSpc>
            </a:pPr>
            <a:r>
              <a:rPr lang="de-DE" dirty="0">
                <a:cs typeface="Calibri"/>
              </a:rPr>
              <a:t>Alle Termine auf der Website  </a:t>
            </a:r>
            <a:r>
              <a:rPr lang="de-DE" dirty="0">
                <a:ea typeface="+mn-lt"/>
                <a:cs typeface="+mn-lt"/>
                <a:hlinkClick r:id="rId5"/>
              </a:rPr>
              <a:t>www.klimaschule.bayern.de</a:t>
            </a:r>
            <a:r>
              <a:rPr lang="de-DE" dirty="0">
                <a:ea typeface="+mn-lt"/>
                <a:cs typeface="+mn-lt"/>
              </a:rPr>
              <a:t> </a:t>
            </a:r>
            <a:endParaRPr lang="de-DE" dirty="0">
              <a:cs typeface="Calibri"/>
            </a:endParaRPr>
          </a:p>
          <a:p>
            <a:pPr marL="0" indent="0">
              <a:lnSpc>
                <a:spcPct val="120000"/>
              </a:lnSpc>
              <a:buNone/>
            </a:pPr>
            <a:endParaRPr lang="de-DE" sz="500" dirty="0">
              <a:cs typeface="Calibri"/>
            </a:endParaRPr>
          </a:p>
          <a:p>
            <a:pPr marL="0" indent="0">
              <a:lnSpc>
                <a:spcPct val="120000"/>
              </a:lnSpc>
              <a:buNone/>
            </a:pPr>
            <a:r>
              <a:rPr lang="de-DE" dirty="0">
                <a:cs typeface="Calibri"/>
              </a:rPr>
              <a:t>Jährliches Vernetzungstreffen in Nürnberg</a:t>
            </a:r>
          </a:p>
          <a:p>
            <a:pPr marL="0" indent="0">
              <a:lnSpc>
                <a:spcPct val="120000"/>
              </a:lnSpc>
              <a:buNone/>
            </a:pPr>
            <a:endParaRPr lang="de-DE" dirty="0">
              <a:cs typeface="Calibri"/>
            </a:endParaRPr>
          </a:p>
          <a:p>
            <a:pPr marL="0" indent="0">
              <a:lnSpc>
                <a:spcPct val="120000"/>
              </a:lnSpc>
              <a:buNone/>
            </a:pPr>
            <a:endParaRPr lang="de-DE" sz="1800" dirty="0">
              <a:cs typeface="Calibri"/>
            </a:endParaRPr>
          </a:p>
        </p:txBody>
      </p:sp>
      <p:pic>
        <p:nvPicPr>
          <p:cNvPr id="5" name="Grafik 4">
            <a:extLst>
              <a:ext uri="{FF2B5EF4-FFF2-40B4-BE49-F238E27FC236}">
                <a16:creationId xmlns:a16="http://schemas.microsoft.com/office/drawing/2014/main" id="{B883DA99-6455-FFA9-3CF4-E7AF5FDF85B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78763">
            <a:off x="10064861" y="1745418"/>
            <a:ext cx="1615104" cy="1625730"/>
          </a:xfrm>
          <a:prstGeom prst="rect">
            <a:avLst/>
          </a:prstGeom>
        </p:spPr>
      </p:pic>
    </p:spTree>
    <p:extLst>
      <p:ext uri="{BB962C8B-B14F-4D97-AF65-F5344CB8AC3E}">
        <p14:creationId xmlns:p14="http://schemas.microsoft.com/office/powerpoint/2010/main" val="3745623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a:extLst>
              <a:ext uri="{FF2B5EF4-FFF2-40B4-BE49-F238E27FC236}">
                <a16:creationId xmlns:a16="http://schemas.microsoft.com/office/drawing/2014/main" id="{8646BEF9-64BE-993B-9CB9-C4EF65D04BE9}"/>
              </a:ext>
            </a:extLst>
          </p:cNvPr>
          <p:cNvPicPr>
            <a:picLocks noChangeAspect="1"/>
          </p:cNvPicPr>
          <p:nvPr/>
        </p:nvPicPr>
        <p:blipFill>
          <a:blip r:embed="rId2">
            <a:extLst>
              <a:ext uri="{BEBA8EAE-BF5A-486C-A8C5-ECC9F3942E4B}">
                <a14:imgProps xmlns:a14="http://schemas.microsoft.com/office/drawing/2010/main">
                  <a14:imgLayer r:embed="rId3">
                    <a14:imgEffect>
                      <a14:artisticPhotocopy/>
                    </a14:imgEffect>
                  </a14:imgLayer>
                </a14:imgProps>
              </a:ext>
            </a:extLst>
          </a:blip>
          <a:stretch>
            <a:fillRect/>
          </a:stretch>
        </p:blipFill>
        <p:spPr>
          <a:xfrm>
            <a:off x="-500419" y="1232720"/>
            <a:ext cx="12082820" cy="4750294"/>
          </a:xfrm>
          <a:prstGeom prst="rect">
            <a:avLst/>
          </a:prstGeom>
        </p:spPr>
      </p:pic>
      <p:sp>
        <p:nvSpPr>
          <p:cNvPr id="2" name="Titel 1">
            <a:extLst>
              <a:ext uri="{FF2B5EF4-FFF2-40B4-BE49-F238E27FC236}">
                <a16:creationId xmlns:a16="http://schemas.microsoft.com/office/drawing/2014/main" id="{B3FE8462-F2DF-3415-DB0D-C6BBC7A598A0}"/>
              </a:ext>
            </a:extLst>
          </p:cNvPr>
          <p:cNvSpPr>
            <a:spLocks noGrp="1"/>
          </p:cNvSpPr>
          <p:nvPr>
            <p:ph type="title"/>
          </p:nvPr>
        </p:nvSpPr>
        <p:spPr/>
        <p:txBody>
          <a:bodyPr/>
          <a:lstStyle/>
          <a:p>
            <a:r>
              <a:rPr lang="de-DE" dirty="0"/>
              <a:t>Unterstützungsangebote für Schulen</a:t>
            </a:r>
          </a:p>
        </p:txBody>
      </p:sp>
      <p:sp>
        <p:nvSpPr>
          <p:cNvPr id="3" name="Inhaltsplatzhalter 2">
            <a:extLst>
              <a:ext uri="{FF2B5EF4-FFF2-40B4-BE49-F238E27FC236}">
                <a16:creationId xmlns:a16="http://schemas.microsoft.com/office/drawing/2014/main" id="{26F34EAB-3F4C-EAEF-AAEA-BE4AA2066679}"/>
              </a:ext>
            </a:extLst>
          </p:cNvPr>
          <p:cNvSpPr>
            <a:spLocks noGrp="1"/>
          </p:cNvSpPr>
          <p:nvPr>
            <p:ph idx="1"/>
          </p:nvPr>
        </p:nvSpPr>
        <p:spPr/>
        <p:txBody>
          <a:bodyPr>
            <a:normAutofit lnSpcReduction="10000"/>
          </a:bodyPr>
          <a:lstStyle/>
          <a:p>
            <a:pPr marL="0" lvl="1" indent="0">
              <a:lnSpc>
                <a:spcPct val="120000"/>
              </a:lnSpc>
              <a:buNone/>
              <a:tabLst>
                <a:tab pos="2786063" algn="l"/>
              </a:tabLst>
            </a:pPr>
            <a:r>
              <a:rPr lang="de-DE" sz="2800" dirty="0">
                <a:cs typeface="Calibri"/>
              </a:rPr>
              <a:t>Community-Plattform Klimaschule Bayern</a:t>
            </a:r>
          </a:p>
          <a:p>
            <a:pPr marL="893763" indent="-227013"/>
            <a:r>
              <a:rPr lang="de-DE" sz="2400" dirty="0"/>
              <a:t>Für alle Lehrkräfte in Bayern zugänglich</a:t>
            </a:r>
          </a:p>
          <a:p>
            <a:pPr marL="893763" indent="-227013"/>
            <a:r>
              <a:rPr lang="de-DE" sz="2400" dirty="0"/>
              <a:t>Austauschforen, Best-Practice-Beispiele, KlimaConnect, ...</a:t>
            </a:r>
            <a:endParaRPr lang="de-DE" sz="2400" dirty="0">
              <a:hlinkClick r:id="rId4"/>
            </a:endParaRPr>
          </a:p>
          <a:p>
            <a:pPr marL="893763" indent="-227013"/>
            <a:r>
              <a:rPr lang="de-DE" sz="2400" dirty="0"/>
              <a:t>Zugang: </a:t>
            </a:r>
            <a:r>
              <a:rPr lang="de-DE" sz="2400" dirty="0">
                <a:hlinkClick r:id="rId4"/>
              </a:rPr>
              <a:t>www.bycs.link/CP-Klimaschule</a:t>
            </a:r>
            <a:r>
              <a:rPr lang="de-DE" sz="2400" dirty="0"/>
              <a:t> </a:t>
            </a:r>
          </a:p>
          <a:p>
            <a:pPr marL="0" indent="0">
              <a:lnSpc>
                <a:spcPct val="120000"/>
              </a:lnSpc>
              <a:buNone/>
            </a:pPr>
            <a:endParaRPr lang="de-DE" dirty="0">
              <a:ea typeface="+mn-lt"/>
              <a:cs typeface="+mn-lt"/>
            </a:endParaRPr>
          </a:p>
          <a:p>
            <a:pPr marL="0" indent="0">
              <a:lnSpc>
                <a:spcPct val="120000"/>
              </a:lnSpc>
              <a:buNone/>
            </a:pPr>
            <a:r>
              <a:rPr lang="de-DE" dirty="0">
                <a:ea typeface="+mn-lt"/>
                <a:cs typeface="+mn-lt"/>
              </a:rPr>
              <a:t>Preisgeld für zertifizierte Schulen </a:t>
            </a:r>
          </a:p>
          <a:p>
            <a:pPr lvl="1">
              <a:lnSpc>
                <a:spcPct val="120000"/>
              </a:lnSpc>
            </a:pPr>
            <a:r>
              <a:rPr lang="de-DE" dirty="0">
                <a:ea typeface="+mn-lt"/>
                <a:cs typeface="+mn-lt"/>
              </a:rPr>
              <a:t>500 € je Zertifizierungsstufe</a:t>
            </a:r>
          </a:p>
          <a:p>
            <a:pPr marL="0" indent="0">
              <a:buNone/>
            </a:pPr>
            <a:endParaRPr lang="de-DE" dirty="0"/>
          </a:p>
        </p:txBody>
      </p:sp>
      <p:pic>
        <p:nvPicPr>
          <p:cNvPr id="9" name="Grafik 8">
            <a:extLst>
              <a:ext uri="{FF2B5EF4-FFF2-40B4-BE49-F238E27FC236}">
                <a16:creationId xmlns:a16="http://schemas.microsoft.com/office/drawing/2014/main" id="{A337E7A6-DF03-BA4B-1189-173C4C5B7E6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900340" y="4136950"/>
            <a:ext cx="919269" cy="986369"/>
          </a:xfrm>
          <a:prstGeom prst="rect">
            <a:avLst/>
          </a:prstGeom>
        </p:spPr>
      </p:pic>
      <p:pic>
        <p:nvPicPr>
          <p:cNvPr id="4" name="Grafik 3" descr="Ein Bild, das Muster, Symmetrie, Quadrat, Kunst enthält.&#10;&#10;KI-generierte Inhalte können fehlerhaft sein.">
            <a:extLst>
              <a:ext uri="{FF2B5EF4-FFF2-40B4-BE49-F238E27FC236}">
                <a16:creationId xmlns:a16="http://schemas.microsoft.com/office/drawing/2014/main" id="{855A7DD2-784C-09D0-2ECE-210F7A272AF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38865" y="1999941"/>
            <a:ext cx="1442218" cy="1442218"/>
          </a:xfrm>
          <a:prstGeom prst="rect">
            <a:avLst/>
          </a:prstGeom>
        </p:spPr>
      </p:pic>
    </p:spTree>
    <p:extLst>
      <p:ext uri="{BB962C8B-B14F-4D97-AF65-F5344CB8AC3E}">
        <p14:creationId xmlns:p14="http://schemas.microsoft.com/office/powerpoint/2010/main" val="76196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 name="Titel 3"/>
          <p:cNvSpPr>
            <a:spLocks noGrp="1"/>
          </p:cNvSpPr>
          <p:nvPr>
            <p:ph type="title"/>
          </p:nvPr>
        </p:nvSpPr>
        <p:spPr bwMode="auto">
          <a:xfrm>
            <a:off x="1892300" y="365129"/>
            <a:ext cx="9461500" cy="1325563"/>
          </a:xfrm>
        </p:spPr>
        <p:txBody>
          <a:bodyPr/>
          <a:lstStyle/>
          <a:p>
            <a:pPr>
              <a:defRPr/>
            </a:pPr>
            <a:r>
              <a:rPr lang="de-DE" dirty="0"/>
              <a:t>Sonderpreis der Umweltministers</a:t>
            </a:r>
            <a:endParaRPr dirty="0"/>
          </a:p>
        </p:txBody>
      </p:sp>
      <p:sp>
        <p:nvSpPr>
          <p:cNvPr id="5" name="Inhaltsplatzhalter 4"/>
          <p:cNvSpPr>
            <a:spLocks noGrp="1"/>
          </p:cNvSpPr>
          <p:nvPr>
            <p:ph idx="1"/>
          </p:nvPr>
        </p:nvSpPr>
        <p:spPr bwMode="auto"/>
        <p:txBody>
          <a:bodyPr>
            <a:normAutofit/>
          </a:bodyPr>
          <a:lstStyle/>
          <a:p>
            <a:pPr>
              <a:defRPr/>
            </a:pPr>
            <a:r>
              <a:rPr lang="de-DE" dirty="0"/>
              <a:t>Jährliche Auszeichnung mit einem Preisgeld von 1000 € für Klimaschutzprojekte</a:t>
            </a:r>
          </a:p>
          <a:p>
            <a:pPr>
              <a:defRPr/>
            </a:pPr>
            <a:r>
              <a:rPr lang="de-DE" dirty="0"/>
              <a:t>Bewerbung über das Bayerische Schulportal bis zum 30. April eines jeden Schuljahres möglich</a:t>
            </a:r>
            <a:endParaRPr dirty="0"/>
          </a:p>
          <a:p>
            <a:pPr>
              <a:defRPr/>
            </a:pPr>
            <a:r>
              <a:rPr lang="de-DE" dirty="0"/>
              <a:t>Einzureichen ist ein Projektsteckbrief eines (teilweise) umgesetzten Klimaschutz-Projektes der Schule</a:t>
            </a:r>
          </a:p>
          <a:p>
            <a:pPr>
              <a:defRPr/>
            </a:pPr>
            <a:r>
              <a:rPr lang="de-DE" dirty="0"/>
              <a:t>Bei der Bewertung steht die Kreativität und die Einbindung der Schülerinnen und Schüler im Fokus</a:t>
            </a:r>
            <a:endParaRPr dirty="0"/>
          </a:p>
        </p:txBody>
      </p:sp>
      <p:pic>
        <p:nvPicPr>
          <p:cNvPr id="2" name="Grafik 1" descr="Ein Bild, das Text, Schild enthält.&#10;&#10;Automatisch generierte Beschreibung">
            <a:extLst>
              <a:ext uri="{FF2B5EF4-FFF2-40B4-BE49-F238E27FC236}">
                <a16:creationId xmlns:a16="http://schemas.microsoft.com/office/drawing/2014/main" id="{53153256-F679-D425-3883-DF6C7F713A3E}"/>
              </a:ext>
            </a:extLst>
          </p:cNvPr>
          <p:cNvPicPr>
            <a:picLocks noChangeAspect="1"/>
          </p:cNvPicPr>
          <p:nvPr/>
        </p:nvPicPr>
        <p:blipFill>
          <a:blip r:embed="rId3"/>
          <a:stretch/>
        </p:blipFill>
        <p:spPr bwMode="auto">
          <a:xfrm>
            <a:off x="566928" y="427461"/>
            <a:ext cx="1325372" cy="945984"/>
          </a:xfrm>
          <a:prstGeom prst="rect">
            <a:avLst/>
          </a:prstGeom>
        </p:spPr>
      </p:pic>
    </p:spTree>
    <p:extLst>
      <p:ext uri="{BB962C8B-B14F-4D97-AF65-F5344CB8AC3E}">
        <p14:creationId xmlns:p14="http://schemas.microsoft.com/office/powerpoint/2010/main" val="3007522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00D1D30-B16E-40E3-8ABE-ECA0405EE766}"/>
              </a:ext>
            </a:extLst>
          </p:cNvPr>
          <p:cNvSpPr>
            <a:spLocks noGrp="1"/>
          </p:cNvSpPr>
          <p:nvPr>
            <p:ph type="title"/>
          </p:nvPr>
        </p:nvSpPr>
        <p:spPr/>
        <p:txBody>
          <a:bodyPr anchor="ctr"/>
          <a:lstStyle/>
          <a:p>
            <a:pPr algn="ctr"/>
            <a:r>
              <a:rPr lang="de-DE" dirty="0"/>
              <a:t>Klimaschule werden</a:t>
            </a:r>
            <a:br>
              <a:rPr lang="de-DE" dirty="0"/>
            </a:br>
            <a:endParaRPr lang="de-DE" dirty="0"/>
          </a:p>
        </p:txBody>
      </p:sp>
      <p:sp>
        <p:nvSpPr>
          <p:cNvPr id="3" name="Textplatzhalter 2">
            <a:extLst>
              <a:ext uri="{FF2B5EF4-FFF2-40B4-BE49-F238E27FC236}">
                <a16:creationId xmlns:a16="http://schemas.microsoft.com/office/drawing/2014/main" id="{7B7C70B3-6870-4AD9-9535-D75A7AE19863}"/>
              </a:ext>
            </a:extLst>
          </p:cNvPr>
          <p:cNvSpPr>
            <a:spLocks noGrp="1"/>
          </p:cNvSpPr>
          <p:nvPr>
            <p:ph type="body" idx="1"/>
          </p:nvPr>
        </p:nvSpPr>
        <p:spPr/>
        <p:txBody>
          <a:bodyPr/>
          <a:lstStyle/>
          <a:p>
            <a:endParaRPr lang="de-DE"/>
          </a:p>
        </p:txBody>
      </p:sp>
      <p:pic>
        <p:nvPicPr>
          <p:cNvPr id="4" name="Grafik 3" descr="Ein Bild, das Wirbellose, Wurm enthält.&#10;&#10;Automatisch generierte Beschreibung">
            <a:extLst>
              <a:ext uri="{FF2B5EF4-FFF2-40B4-BE49-F238E27FC236}">
                <a16:creationId xmlns:a16="http://schemas.microsoft.com/office/drawing/2014/main" id="{245DC981-E132-4C59-BF0C-08D64587DA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00" y="3115340"/>
            <a:ext cx="12192000" cy="3044160"/>
          </a:xfrm>
          <a:prstGeom prst="rect">
            <a:avLst/>
          </a:prstGeom>
        </p:spPr>
      </p:pic>
    </p:spTree>
    <p:extLst>
      <p:ext uri="{BB962C8B-B14F-4D97-AF65-F5344CB8AC3E}">
        <p14:creationId xmlns:p14="http://schemas.microsoft.com/office/powerpoint/2010/main" val="9640137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3CE2CF80-1CAB-4CD1-96F8-652081AB12A4}"/>
              </a:ext>
            </a:extLst>
          </p:cNvPr>
          <p:cNvSpPr>
            <a:spLocks noGrp="1"/>
          </p:cNvSpPr>
          <p:nvPr>
            <p:ph type="title"/>
          </p:nvPr>
        </p:nvSpPr>
        <p:spPr/>
        <p:txBody>
          <a:bodyPr/>
          <a:lstStyle/>
          <a:p>
            <a:r>
              <a:rPr lang="de-DE" dirty="0"/>
              <a:t>Anmeldung zur Klimaschule</a:t>
            </a:r>
          </a:p>
        </p:txBody>
      </p:sp>
      <p:sp>
        <p:nvSpPr>
          <p:cNvPr id="5" name="Inhaltsplatzhalter 4">
            <a:extLst>
              <a:ext uri="{FF2B5EF4-FFF2-40B4-BE49-F238E27FC236}">
                <a16:creationId xmlns:a16="http://schemas.microsoft.com/office/drawing/2014/main" id="{6AAFDB7B-13D3-4E6C-8A71-93B910C3BB84}"/>
              </a:ext>
            </a:extLst>
          </p:cNvPr>
          <p:cNvSpPr>
            <a:spLocks noGrp="1"/>
          </p:cNvSpPr>
          <p:nvPr>
            <p:ph idx="1"/>
          </p:nvPr>
        </p:nvSpPr>
        <p:spPr/>
        <p:txBody>
          <a:bodyPr/>
          <a:lstStyle/>
          <a:p>
            <a:r>
              <a:rPr lang="de-DE" dirty="0"/>
              <a:t>Anmeldung über das Bayerische Schulportal</a:t>
            </a:r>
          </a:p>
          <a:p>
            <a:r>
              <a:rPr lang="de-DE" dirty="0"/>
              <a:t>Anmeldung immer möglich</a:t>
            </a:r>
          </a:p>
          <a:p>
            <a:r>
              <a:rPr lang="de-DE" dirty="0"/>
              <a:t>Voraussetzung: Schritte 1 bis 3</a:t>
            </a:r>
          </a:p>
        </p:txBody>
      </p:sp>
      <p:pic>
        <p:nvPicPr>
          <p:cNvPr id="9" name="Grafik 8" descr="Ein Bild, das Text, ClipArt, Vektorgrafiken enthält.&#10;&#10;Automatisch generierte Beschreibung">
            <a:extLst>
              <a:ext uri="{FF2B5EF4-FFF2-40B4-BE49-F238E27FC236}">
                <a16:creationId xmlns:a16="http://schemas.microsoft.com/office/drawing/2014/main" id="{60372D48-51CE-45DD-A8AE-EFF7FC78B4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8930" y="3694891"/>
            <a:ext cx="1553456" cy="1553456"/>
          </a:xfrm>
          <a:prstGeom prst="rect">
            <a:avLst/>
          </a:prstGeom>
        </p:spPr>
      </p:pic>
      <p:pic>
        <p:nvPicPr>
          <p:cNvPr id="11" name="Grafik 10">
            <a:extLst>
              <a:ext uri="{FF2B5EF4-FFF2-40B4-BE49-F238E27FC236}">
                <a16:creationId xmlns:a16="http://schemas.microsoft.com/office/drawing/2014/main" id="{8105338E-561D-4D58-9E83-FC839ACAC5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4683" y="3694891"/>
            <a:ext cx="1407851" cy="1407851"/>
          </a:xfrm>
          <a:prstGeom prst="rect">
            <a:avLst/>
          </a:prstGeom>
        </p:spPr>
      </p:pic>
      <p:pic>
        <p:nvPicPr>
          <p:cNvPr id="13" name="Grafik 12">
            <a:extLst>
              <a:ext uri="{FF2B5EF4-FFF2-40B4-BE49-F238E27FC236}">
                <a16:creationId xmlns:a16="http://schemas.microsoft.com/office/drawing/2014/main" id="{996B5E24-8CBB-45AA-A71F-0B925BEFA4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15380" y="3622088"/>
            <a:ext cx="1293200" cy="1553456"/>
          </a:xfrm>
          <a:prstGeom prst="rect">
            <a:avLst/>
          </a:prstGeom>
        </p:spPr>
      </p:pic>
    </p:spTree>
    <p:extLst>
      <p:ext uri="{BB962C8B-B14F-4D97-AF65-F5344CB8AC3E}">
        <p14:creationId xmlns:p14="http://schemas.microsoft.com/office/powerpoint/2010/main" val="26986395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a:extLst>
              <a:ext uri="{FF2B5EF4-FFF2-40B4-BE49-F238E27FC236}">
                <a16:creationId xmlns:a16="http://schemas.microsoft.com/office/drawing/2014/main" id="{3CE2CF80-1CAB-4CD1-96F8-652081AB12A4}"/>
              </a:ext>
            </a:extLst>
          </p:cNvPr>
          <p:cNvSpPr>
            <a:spLocks noGrp="1"/>
          </p:cNvSpPr>
          <p:nvPr>
            <p:ph type="title"/>
          </p:nvPr>
        </p:nvSpPr>
        <p:spPr>
          <a:xfrm>
            <a:off x="1892300" y="365129"/>
            <a:ext cx="9461500" cy="1325563"/>
          </a:xfrm>
        </p:spPr>
        <p:txBody>
          <a:bodyPr/>
          <a:lstStyle/>
          <a:p>
            <a:r>
              <a:rPr lang="de-DE" dirty="0"/>
              <a:t>Bewerbung zur Zertifizierung</a:t>
            </a:r>
          </a:p>
        </p:txBody>
      </p:sp>
      <p:sp>
        <p:nvSpPr>
          <p:cNvPr id="5" name="Inhaltsplatzhalter 4">
            <a:extLst>
              <a:ext uri="{FF2B5EF4-FFF2-40B4-BE49-F238E27FC236}">
                <a16:creationId xmlns:a16="http://schemas.microsoft.com/office/drawing/2014/main" id="{6AAFDB7B-13D3-4E6C-8A71-93B910C3BB84}"/>
              </a:ext>
            </a:extLst>
          </p:cNvPr>
          <p:cNvSpPr>
            <a:spLocks noGrp="1"/>
          </p:cNvSpPr>
          <p:nvPr>
            <p:ph idx="1"/>
          </p:nvPr>
        </p:nvSpPr>
        <p:spPr/>
        <p:txBody>
          <a:bodyPr/>
          <a:lstStyle/>
          <a:p>
            <a:r>
              <a:rPr lang="de-DE" dirty="0"/>
              <a:t>Bewerbung über das Bayerische Schulportal </a:t>
            </a:r>
            <a:r>
              <a:rPr lang="de-DE" b="1" dirty="0"/>
              <a:t>bis zum 31. März </a:t>
            </a:r>
            <a:r>
              <a:rPr lang="de-DE" dirty="0"/>
              <a:t>eines jeden Schuljahres möglich</a:t>
            </a:r>
          </a:p>
          <a:p>
            <a:pPr marL="0" indent="0">
              <a:buNone/>
            </a:pPr>
            <a:endParaRPr lang="de-DE" dirty="0"/>
          </a:p>
          <a:p>
            <a:r>
              <a:rPr lang="de-DE" dirty="0"/>
              <a:t>Voraussetzung: Anmeldung + Schritte 1 bis 9</a:t>
            </a:r>
          </a:p>
          <a:p>
            <a:pPr marL="0" indent="0">
              <a:buNone/>
            </a:pPr>
            <a:endParaRPr lang="de-DE" dirty="0"/>
          </a:p>
        </p:txBody>
      </p:sp>
      <p:pic>
        <p:nvPicPr>
          <p:cNvPr id="7" name="Grafik 6">
            <a:extLst>
              <a:ext uri="{FF2B5EF4-FFF2-40B4-BE49-F238E27FC236}">
                <a16:creationId xmlns:a16="http://schemas.microsoft.com/office/drawing/2014/main" id="{5BBD25C8-0029-4CBF-A2EE-F111F2FD57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700" y="275749"/>
            <a:ext cx="1217391" cy="1080000"/>
          </a:xfrm>
          <a:prstGeom prst="rect">
            <a:avLst/>
          </a:prstGeom>
        </p:spPr>
      </p:pic>
    </p:spTree>
    <p:extLst>
      <p:ext uri="{BB962C8B-B14F-4D97-AF65-F5344CB8AC3E}">
        <p14:creationId xmlns:p14="http://schemas.microsoft.com/office/powerpoint/2010/main" val="21051113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5F54646-3AD6-4FCE-A1B9-AB086B040F0F}"/>
              </a:ext>
            </a:extLst>
          </p:cNvPr>
          <p:cNvSpPr>
            <a:spLocks noGrp="1"/>
          </p:cNvSpPr>
          <p:nvPr>
            <p:ph type="title"/>
          </p:nvPr>
        </p:nvSpPr>
        <p:spPr/>
        <p:txBody>
          <a:bodyPr/>
          <a:lstStyle/>
          <a:p>
            <a:r>
              <a:rPr lang="de-DE"/>
              <a:t>Warum Klimaschule werden? </a:t>
            </a:r>
          </a:p>
        </p:txBody>
      </p:sp>
      <p:graphicFrame>
        <p:nvGraphicFramePr>
          <p:cNvPr id="4" name="Diagramm 3">
            <a:extLst>
              <a:ext uri="{FF2B5EF4-FFF2-40B4-BE49-F238E27FC236}">
                <a16:creationId xmlns:a16="http://schemas.microsoft.com/office/drawing/2014/main" id="{B378E918-7966-4864-A933-8EE03F6781FB}"/>
              </a:ext>
            </a:extLst>
          </p:cNvPr>
          <p:cNvGraphicFramePr/>
          <p:nvPr>
            <p:extLst>
              <p:ext uri="{D42A27DB-BD31-4B8C-83A1-F6EECF244321}">
                <p14:modId xmlns:p14="http://schemas.microsoft.com/office/powerpoint/2010/main" val="1925062979"/>
              </p:ext>
            </p:extLst>
          </p:nvPr>
        </p:nvGraphicFramePr>
        <p:xfrm>
          <a:off x="838200" y="1355749"/>
          <a:ext cx="10582275" cy="41465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27738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1BA1392-E876-48FE-B0E4-A05E457D979B}"/>
              </a:ext>
            </a:extLst>
          </p:cNvPr>
          <p:cNvSpPr>
            <a:spLocks noGrp="1"/>
          </p:cNvSpPr>
          <p:nvPr>
            <p:ph type="title"/>
          </p:nvPr>
        </p:nvSpPr>
        <p:spPr>
          <a:xfrm>
            <a:off x="4177301" y="2296670"/>
            <a:ext cx="10515600" cy="1325563"/>
          </a:xfrm>
        </p:spPr>
        <p:txBody>
          <a:bodyPr>
            <a:normAutofit/>
          </a:bodyPr>
          <a:lstStyle/>
          <a:p>
            <a:r>
              <a:rPr lang="de-DE" sz="8000"/>
              <a:t>Fragen?</a:t>
            </a:r>
          </a:p>
        </p:txBody>
      </p:sp>
      <p:pic>
        <p:nvPicPr>
          <p:cNvPr id="4" name="Grafik 3" descr="Ein Bild, das Wurm, Wirbellose enthält.&#10;&#10;Automatisch generierte Beschreibung">
            <a:extLst>
              <a:ext uri="{FF2B5EF4-FFF2-40B4-BE49-F238E27FC236}">
                <a16:creationId xmlns:a16="http://schemas.microsoft.com/office/drawing/2014/main" id="{B6E9459E-722E-4464-B7CE-86FB012246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1344" y="2549120"/>
            <a:ext cx="15027114" cy="3506326"/>
          </a:xfrm>
          <a:prstGeom prst="rect">
            <a:avLst/>
          </a:prstGeom>
        </p:spPr>
      </p:pic>
    </p:spTree>
    <p:extLst>
      <p:ext uri="{BB962C8B-B14F-4D97-AF65-F5344CB8AC3E}">
        <p14:creationId xmlns:p14="http://schemas.microsoft.com/office/powerpoint/2010/main" val="3582029801"/>
      </p:ext>
    </p:extLst>
  </p:cSld>
  <p:clrMapOvr>
    <a:masterClrMapping/>
  </p:clrMapOvr>
</p:sld>
</file>

<file path=ppt/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051E82C21230994E856EF45F4148E7EE" ma:contentTypeVersion="39" ma:contentTypeDescription="Ein neues Dokument erstellen." ma:contentTypeScope="" ma:versionID="4e9c89b79e8874e2f2257755f880e940">
  <xsd:schema xmlns:xsd="http://www.w3.org/2001/XMLSchema" xmlns:xs="http://www.w3.org/2001/XMLSchema" xmlns:p="http://schemas.microsoft.com/office/2006/metadata/properties" xmlns:ns3="a859d3de-9262-459d-ac14-e09968d489ed" xmlns:ns4="b6bbdf22-990a-4685-8371-9a42806029dd" targetNamespace="http://schemas.microsoft.com/office/2006/metadata/properties" ma:root="true" ma:fieldsID="7a707551e140a6008d6933d496164981" ns3:_="" ns4:_="">
    <xsd:import namespace="a859d3de-9262-459d-ac14-e09968d489ed"/>
    <xsd:import namespace="b6bbdf22-990a-4685-8371-9a42806029dd"/>
    <xsd:element name="properties">
      <xsd:complexType>
        <xsd:sequence>
          <xsd:element name="documentManagement">
            <xsd:complexType>
              <xsd:all>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element ref="ns3:Leaders" minOccurs="0"/>
                <xsd:element ref="ns3:Members" minOccurs="0"/>
                <xsd:element ref="ns3:Member_Groups" minOccurs="0"/>
                <xsd:element ref="ns3:Invited_Leaders" minOccurs="0"/>
                <xsd:element ref="ns3:Invited_Members" minOccurs="0"/>
                <xsd:element ref="ns3:Has_Leaders_Only_SectionGroup" minOccurs="0"/>
                <xsd:element ref="ns4:SharedWithUsers" minOccurs="0"/>
                <xsd:element ref="ns4:SharedWithDetails" minOccurs="0"/>
                <xsd:element ref="ns4:SharingHintHash" minOccurs="0"/>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Location" minOccurs="0"/>
                <xsd:element ref="ns3:Teams_Channel_Section_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859d3de-9262-459d-ac14-e09968d489ed"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Teachers" ma:index="22" nillable="true" ma:displayName="Invited Teachers" ma:internalName="Invited_Teachers">
      <xsd:simpleType>
        <xsd:restriction base="dms:Note">
          <xsd:maxLength value="255"/>
        </xsd:restriction>
      </xsd:simpleType>
    </xsd:element>
    <xsd:element name="Invited_Students" ma:index="23" nillable="true" ma:displayName="Invited Students" ma:internalName="Invited_Student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Teacher_Only_SectionGroup" ma:index="25" nillable="true" ma:displayName="Has Teacher Only SectionGroup" ma:internalName="Has_Teacher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Leaders" ma:index="28"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29"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30"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Leaders" ma:index="31" nillable="true" ma:displayName="Invited Leaders" ma:internalName="Invited_Leaders">
      <xsd:simpleType>
        <xsd:restriction base="dms:Note">
          <xsd:maxLength value="255"/>
        </xsd:restriction>
      </xsd:simpleType>
    </xsd:element>
    <xsd:element name="Invited_Members" ma:index="32" nillable="true" ma:displayName="Invited Members" ma:internalName="Invited_Members">
      <xsd:simpleType>
        <xsd:restriction base="dms:Note">
          <xsd:maxLength value="255"/>
        </xsd:restriction>
      </xsd:simpleType>
    </xsd:element>
    <xsd:element name="Has_Leaders_Only_SectionGroup" ma:index="33" nillable="true" ma:displayName="Has Leaders Only SectionGroup" ma:internalName="Has_Leaders_Only_SectionGroup">
      <xsd:simpleType>
        <xsd:restriction base="dms:Boolean"/>
      </xsd:simpleType>
    </xsd:element>
    <xsd:element name="MediaServiceMetadata" ma:index="37" nillable="true" ma:displayName="MediaServiceMetadata" ma:hidden="true" ma:internalName="MediaServiceMetadata" ma:readOnly="true">
      <xsd:simpleType>
        <xsd:restriction base="dms:Note"/>
      </xsd:simpleType>
    </xsd:element>
    <xsd:element name="MediaServiceFastMetadata" ma:index="38" nillable="true" ma:displayName="MediaServiceFastMetadata" ma:hidden="true" ma:internalName="MediaServiceFastMetadata" ma:readOnly="true">
      <xsd:simpleType>
        <xsd:restriction base="dms:Note"/>
      </xsd:simpleType>
    </xsd:element>
    <xsd:element name="MediaServiceAutoTags" ma:index="39" nillable="true" ma:displayName="Tags" ma:internalName="MediaServiceAutoTags" ma:readOnly="true">
      <xsd:simpleType>
        <xsd:restriction base="dms:Text"/>
      </xsd:simpleType>
    </xsd:element>
    <xsd:element name="MediaServiceGenerationTime" ma:index="40" nillable="true" ma:displayName="MediaServiceGenerationTime" ma:hidden="true" ma:internalName="MediaServiceGenerationTime" ma:readOnly="true">
      <xsd:simpleType>
        <xsd:restriction base="dms:Text"/>
      </xsd:simpleType>
    </xsd:element>
    <xsd:element name="MediaServiceEventHashCode" ma:index="41" nillable="true" ma:displayName="MediaServiceEventHashCode" ma:hidden="true" ma:internalName="MediaServiceEventHashCode" ma:readOnly="true">
      <xsd:simpleType>
        <xsd:restriction base="dms:Text"/>
      </xsd:simpleType>
    </xsd:element>
    <xsd:element name="MediaServiceOCR" ma:index="42" nillable="true" ma:displayName="Extracted Text" ma:internalName="MediaServiceOCR" ma:readOnly="true">
      <xsd:simpleType>
        <xsd:restriction base="dms:Note">
          <xsd:maxLength value="255"/>
        </xsd:restriction>
      </xsd:simpleType>
    </xsd:element>
    <xsd:element name="MediaServiceDateTaken" ma:index="43" nillable="true" ma:displayName="MediaServiceDateTaken" ma:hidden="true" ma:internalName="MediaServiceDateTaken" ma:readOnly="true">
      <xsd:simpleType>
        <xsd:restriction base="dms:Text"/>
      </xsd:simpleType>
    </xsd:element>
    <xsd:element name="MediaServiceLocation" ma:index="44" nillable="true" ma:displayName="Location" ma:internalName="MediaServiceLocation" ma:readOnly="true">
      <xsd:simpleType>
        <xsd:restriction base="dms:Text"/>
      </xsd:simpleType>
    </xsd:element>
    <xsd:element name="Teams_Channel_Section_Location" ma:index="45" nillable="true" ma:displayName="Teams Channel Section Location" ma:internalName="Teams_Channel_Section_Location">
      <xsd:simpleType>
        <xsd:restriction base="dms:Text"/>
      </xsd:simpleType>
    </xsd:element>
    <xsd:element name="MediaLengthInSeconds" ma:index="46"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6bbdf22-990a-4685-8371-9a42806029dd" elementFormDefault="qualified">
    <xsd:import namespace="http://schemas.microsoft.com/office/2006/documentManagement/types"/>
    <xsd:import namespace="http://schemas.microsoft.com/office/infopath/2007/PartnerControls"/>
    <xsd:element name="SharedWithUsers" ma:index="34"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5" nillable="true" ma:displayName="Freigegeben für - Details" ma:internalName="SharedWithDetails" ma:readOnly="true">
      <xsd:simpleType>
        <xsd:restriction base="dms:Note">
          <xsd:maxLength value="255"/>
        </xsd:restriction>
      </xsd:simpleType>
    </xsd:element>
    <xsd:element name="SharingHintHash" ma:index="36" nillable="true" ma:displayName="Freigabehinweis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a859d3de-9262-459d-ac14-e09968d489ed" xsi:nil="true"/>
    <Math_Settings xmlns="a859d3de-9262-459d-ac14-e09968d489ed" xsi:nil="true"/>
    <Self_Registration_Enabled xmlns="a859d3de-9262-459d-ac14-e09968d489ed" xsi:nil="true"/>
    <Members xmlns="a859d3de-9262-459d-ac14-e09968d489ed">
      <UserInfo>
        <DisplayName/>
        <AccountId xsi:nil="true"/>
        <AccountType/>
      </UserInfo>
    </Members>
    <Has_Leaders_Only_SectionGroup xmlns="a859d3de-9262-459d-ac14-e09968d489ed" xsi:nil="true"/>
    <AppVersion xmlns="a859d3de-9262-459d-ac14-e09968d489ed" xsi:nil="true"/>
    <Invited_Teachers xmlns="a859d3de-9262-459d-ac14-e09968d489ed" xsi:nil="true"/>
    <IsNotebookLocked xmlns="a859d3de-9262-459d-ac14-e09968d489ed" xsi:nil="true"/>
    <NotebookType xmlns="a859d3de-9262-459d-ac14-e09968d489ed" xsi:nil="true"/>
    <Teachers xmlns="a859d3de-9262-459d-ac14-e09968d489ed">
      <UserInfo>
        <DisplayName/>
        <AccountId xsi:nil="true"/>
        <AccountType/>
      </UserInfo>
    </Teachers>
    <Students xmlns="a859d3de-9262-459d-ac14-e09968d489ed">
      <UserInfo>
        <DisplayName/>
        <AccountId xsi:nil="true"/>
        <AccountType/>
      </UserInfo>
    </Students>
    <Student_Groups xmlns="a859d3de-9262-459d-ac14-e09968d489ed">
      <UserInfo>
        <DisplayName/>
        <AccountId xsi:nil="true"/>
        <AccountType/>
      </UserInfo>
    </Student_Groups>
    <Templates xmlns="a859d3de-9262-459d-ac14-e09968d489ed" xsi:nil="true"/>
    <DefaultSectionNames xmlns="a859d3de-9262-459d-ac14-e09968d489ed" xsi:nil="true"/>
    <Owner xmlns="a859d3de-9262-459d-ac14-e09968d489ed">
      <UserInfo>
        <DisplayName/>
        <AccountId xsi:nil="true"/>
        <AccountType/>
      </UserInfo>
    </Owner>
    <Distribution_Groups xmlns="a859d3de-9262-459d-ac14-e09968d489ed" xsi:nil="true"/>
    <Has_Teacher_Only_SectionGroup xmlns="a859d3de-9262-459d-ac14-e09968d489ed" xsi:nil="true"/>
    <Member_Groups xmlns="a859d3de-9262-459d-ac14-e09968d489ed">
      <UserInfo>
        <DisplayName/>
        <AccountId xsi:nil="true"/>
        <AccountType/>
      </UserInfo>
    </Member_Groups>
    <Is_Collaboration_Space_Locked xmlns="a859d3de-9262-459d-ac14-e09968d489ed" xsi:nil="true"/>
    <Invited_Members xmlns="a859d3de-9262-459d-ac14-e09968d489ed" xsi:nil="true"/>
    <Teams_Channel_Section_Location xmlns="a859d3de-9262-459d-ac14-e09968d489ed" xsi:nil="true"/>
    <TeamsChannelId xmlns="a859d3de-9262-459d-ac14-e09968d489ed" xsi:nil="true"/>
    <Invited_Students xmlns="a859d3de-9262-459d-ac14-e09968d489ed" xsi:nil="true"/>
    <Invited_Leaders xmlns="a859d3de-9262-459d-ac14-e09968d489ed" xsi:nil="true"/>
    <FolderType xmlns="a859d3de-9262-459d-ac14-e09968d489ed" xsi:nil="true"/>
    <CultureName xmlns="a859d3de-9262-459d-ac14-e09968d489ed" xsi:nil="true"/>
    <Leaders xmlns="a859d3de-9262-459d-ac14-e09968d489ed">
      <UserInfo>
        <DisplayName/>
        <AccountId xsi:nil="true"/>
        <AccountType/>
      </UserInfo>
    </Lead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E2BFFC5-4B6B-46CF-BC06-77F4815B4190}">
  <ds:schemaRefs>
    <ds:schemaRef ds:uri="a859d3de-9262-459d-ac14-e09968d489ed"/>
    <ds:schemaRef ds:uri="b6bbdf22-990a-4685-8371-9a42806029d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21DCA95-B332-4720-AF09-66D2822F5A80}">
  <ds:schemaRefs>
    <ds:schemaRef ds:uri="a859d3de-9262-459d-ac14-e09968d489ed"/>
    <ds:schemaRef ds:uri="b6bbdf22-990a-4685-8371-9a42806029d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DF2F036-9AFB-4A3F-8748-D0F9A0F93D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1926</Words>
  <Application>Microsoft Office PowerPoint</Application>
  <PresentationFormat>Breitbild</PresentationFormat>
  <Paragraphs>270</Paragraphs>
  <Slides>36</Slides>
  <Notes>28</Notes>
  <HiddenSlides>0</HiddenSlides>
  <MMClips>3</MMClips>
  <ScaleCrop>false</ScaleCrop>
  <HeadingPairs>
    <vt:vector size="6" baseType="variant">
      <vt:variant>
        <vt:lpstr>Verwendete Schriftarten</vt:lpstr>
      </vt:variant>
      <vt:variant>
        <vt:i4>6</vt:i4>
      </vt:variant>
      <vt:variant>
        <vt:lpstr>Design</vt:lpstr>
      </vt:variant>
      <vt:variant>
        <vt:i4>1</vt:i4>
      </vt:variant>
      <vt:variant>
        <vt:lpstr>Folientitel</vt:lpstr>
      </vt:variant>
      <vt:variant>
        <vt:i4>36</vt:i4>
      </vt:variant>
    </vt:vector>
  </HeadingPairs>
  <TitlesOfParts>
    <vt:vector size="43" baseType="lpstr">
      <vt:lpstr>Arial</vt:lpstr>
      <vt:lpstr>Calibri</vt:lpstr>
      <vt:lpstr>Calibri (Textkörper)</vt:lpstr>
      <vt:lpstr>Calibri Light</vt:lpstr>
      <vt:lpstr>Cambria Math</vt:lpstr>
      <vt:lpstr>Roboto</vt:lpstr>
      <vt:lpstr>Office</vt:lpstr>
      <vt:lpstr>PowerPoint-Präsentation</vt:lpstr>
      <vt:lpstr>Klimaschule Bayern – Gemeinsam handeln. Jetzt.</vt:lpstr>
      <vt:lpstr>Was Sie heute erwartet</vt:lpstr>
      <vt:lpstr>Die Ziele von Klimaschule Bayern</vt:lpstr>
      <vt:lpstr>PowerPoint-Präsentation</vt:lpstr>
      <vt:lpstr>Klimaschule Bayern unterstützt aktiv</vt:lpstr>
      <vt:lpstr>PowerPoint-Präsentation</vt:lpstr>
      <vt:lpstr>Motivation &amp; Zielsetzung</vt:lpstr>
      <vt:lpstr>Die Phasen einer Klimaschule</vt:lpstr>
      <vt:lpstr>In 10 Schritten zur Klimaschule  -  Erstzertifizierung</vt:lpstr>
      <vt:lpstr>In 10 Schritten zur Klimaschule</vt:lpstr>
      <vt:lpstr>Die Bereiche der CO2-Bilanz </vt:lpstr>
      <vt:lpstr>PowerPoint-Präsentation</vt:lpstr>
      <vt:lpstr>Beispielhafter CO2-Fußabdruck eines Gymnasiums </vt:lpstr>
      <vt:lpstr>PowerPoint-Präsentation</vt:lpstr>
      <vt:lpstr>In 10 Schritten zur Klimaschule</vt:lpstr>
      <vt:lpstr>PowerPoint-Präsentation</vt:lpstr>
      <vt:lpstr>PowerPoint-Präsentation</vt:lpstr>
      <vt:lpstr>In 10 Schritten zur Klimaschule</vt:lpstr>
      <vt:lpstr>Die Auszeichnungskriterien im Überblick</vt:lpstr>
      <vt:lpstr>Klimaschule leben - Rezertifizierung</vt:lpstr>
      <vt:lpstr>PowerPoint-Präsentation</vt:lpstr>
      <vt:lpstr>Rezertifizierung als Klimaschule</vt:lpstr>
      <vt:lpstr>Klimaschule in der Praxis</vt:lpstr>
      <vt:lpstr>Beispiel für Klimaschutzmaßnahmen</vt:lpstr>
      <vt:lpstr>Filmportrait: Georg-Hipp-Realschule Pfaffenhofen </vt:lpstr>
      <vt:lpstr>Unterstützungsangebote für Schulen</vt:lpstr>
      <vt:lpstr>Unterstützungsangebote für Schulen</vt:lpstr>
      <vt:lpstr>Unterstützungsangebote für Schulen</vt:lpstr>
      <vt:lpstr>Unterstützungsangebote für Schulen</vt:lpstr>
      <vt:lpstr>Sonderpreis der Umweltministers</vt:lpstr>
      <vt:lpstr>Klimaschule werden </vt:lpstr>
      <vt:lpstr>Anmeldung zur Klimaschule</vt:lpstr>
      <vt:lpstr>Bewerbung zur Zertifizierung</vt:lpstr>
      <vt:lpstr>Warum Klimaschule werden? </vt:lpstr>
      <vt:lpstr>Fragen?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Matthias Klaubert</dc:creator>
  <cp:lastModifiedBy>Klaubert, Matthias</cp:lastModifiedBy>
  <cp:revision>22</cp:revision>
  <cp:lastPrinted>2022-01-26T10:58:08Z</cp:lastPrinted>
  <dcterms:created xsi:type="dcterms:W3CDTF">2020-09-20T10:56:13Z</dcterms:created>
  <dcterms:modified xsi:type="dcterms:W3CDTF">2026-04-01T14:21:44Z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0x010100051E82C21230994E856EF45F4148E7EE</vt:lpwstr>
  </property>
</Properties>
</file>